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7"/>
  </p:notesMasterIdLst>
  <p:sldIdLst>
    <p:sldId id="256" r:id="rId2"/>
    <p:sldId id="274" r:id="rId3"/>
    <p:sldId id="258" r:id="rId4"/>
    <p:sldId id="262" r:id="rId5"/>
    <p:sldId id="259" r:id="rId6"/>
    <p:sldId id="267" r:id="rId7"/>
    <p:sldId id="269" r:id="rId8"/>
    <p:sldId id="261" r:id="rId9"/>
    <p:sldId id="275" r:id="rId10"/>
    <p:sldId id="265" r:id="rId11"/>
    <p:sldId id="260" r:id="rId12"/>
    <p:sldId id="268" r:id="rId13"/>
    <p:sldId id="272" r:id="rId14"/>
    <p:sldId id="270" r:id="rId15"/>
    <p:sldId id="27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8FF9C537-A03B-43FB-B2D6-9271048EEBFB}">
          <p14:sldIdLst>
            <p14:sldId id="256"/>
            <p14:sldId id="274"/>
          </p14:sldIdLst>
        </p14:section>
        <p14:section name="SWASTIK" id="{DE29BABB-3843-4C1E-AFC2-3E77959D2572}">
          <p14:sldIdLst>
            <p14:sldId id="258"/>
            <p14:sldId id="262"/>
            <p14:sldId id="259"/>
            <p14:sldId id="267"/>
            <p14:sldId id="269"/>
          </p14:sldIdLst>
        </p14:section>
        <p14:section name="ADITHYA &gt; starts with RHS" id="{69A085F5-DAD6-4540-BBC4-F40423EB080F}">
          <p14:sldIdLst>
            <p14:sldId id="261"/>
            <p14:sldId id="275"/>
            <p14:sldId id="265"/>
            <p14:sldId id="260"/>
            <p14:sldId id="268"/>
            <p14:sldId id="272"/>
          </p14:sldIdLst>
        </p14:section>
        <p14:section name="ADITHYA ends&gt; SWASTIK" id="{CC40AF83-5D3E-4AEA-A8F5-E2BF33C2EA2A}">
          <p14:sldIdLst>
            <p14:sldId id="270"/>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16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B5CEE0-ADC8-F02C-0511-9360C91036CF}" v="1" dt="2025-12-15T15:35:12.962"/>
    <p1510:client id="{AB7E3686-2DAA-6573-2335-3B50A1134D8F}" v="2" dt="2025-12-15T14:01:22.8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jayan, Adithya" userId="S::vijaya3@rpi.edu::5213ed16-a7dc-4824-95f4-8bbaec083fce" providerId="AD" clId="Web-{4C6DD35A-3FBB-96F5-5B86-7035E899ABED}"/>
    <pc:docChg chg="modSld">
      <pc:chgData name="Vijayan, Adithya" userId="S::vijaya3@rpi.edu::5213ed16-a7dc-4824-95f4-8bbaec083fce" providerId="AD" clId="Web-{4C6DD35A-3FBB-96F5-5B86-7035E899ABED}" dt="2025-12-12T02:36:25.482" v="3" actId="20577"/>
      <pc:docMkLst>
        <pc:docMk/>
      </pc:docMkLst>
      <pc:sldChg chg="modSp">
        <pc:chgData name="Vijayan, Adithya" userId="S::vijaya3@rpi.edu::5213ed16-a7dc-4824-95f4-8bbaec083fce" providerId="AD" clId="Web-{4C6DD35A-3FBB-96F5-5B86-7035E899ABED}" dt="2025-12-12T02:36:25.482" v="3" actId="20577"/>
        <pc:sldMkLst>
          <pc:docMk/>
          <pc:sldMk cId="3182386086" sldId="268"/>
        </pc:sldMkLst>
        <pc:spChg chg="mod">
          <ac:chgData name="Vijayan, Adithya" userId="S::vijaya3@rpi.edu::5213ed16-a7dc-4824-95f4-8bbaec083fce" providerId="AD" clId="Web-{4C6DD35A-3FBB-96F5-5B86-7035E899ABED}" dt="2025-12-12T02:36:19.810" v="2" actId="20577"/>
          <ac:spMkLst>
            <pc:docMk/>
            <pc:sldMk cId="3182386086" sldId="268"/>
            <ac:spMk id="2" creationId="{15CBA04C-AE1F-F865-84BC-6514B71709AB}"/>
          </ac:spMkLst>
        </pc:spChg>
        <pc:spChg chg="mod">
          <ac:chgData name="Vijayan, Adithya" userId="S::vijaya3@rpi.edu::5213ed16-a7dc-4824-95f4-8bbaec083fce" providerId="AD" clId="Web-{4C6DD35A-3FBB-96F5-5B86-7035E899ABED}" dt="2025-12-12T02:36:25.482" v="3" actId="20577"/>
          <ac:spMkLst>
            <pc:docMk/>
            <pc:sldMk cId="3182386086" sldId="268"/>
            <ac:spMk id="5" creationId="{B7868580-386A-7B0B-BD19-F2B0377DDC17}"/>
          </ac:spMkLst>
        </pc:spChg>
      </pc:sldChg>
      <pc:sldChg chg="modSp">
        <pc:chgData name="Vijayan, Adithya" userId="S::vijaya3@rpi.edu::5213ed16-a7dc-4824-95f4-8bbaec083fce" providerId="AD" clId="Web-{4C6DD35A-3FBB-96F5-5B86-7035E899ABED}" dt="2025-12-12T02:36:13.982" v="1" actId="20577"/>
        <pc:sldMkLst>
          <pc:docMk/>
          <pc:sldMk cId="3245594722" sldId="270"/>
        </pc:sldMkLst>
        <pc:spChg chg="mod">
          <ac:chgData name="Vijayan, Adithya" userId="S::vijaya3@rpi.edu::5213ed16-a7dc-4824-95f4-8bbaec083fce" providerId="AD" clId="Web-{4C6DD35A-3FBB-96F5-5B86-7035E899ABED}" dt="2025-12-12T02:36:09.498" v="0" actId="20577"/>
          <ac:spMkLst>
            <pc:docMk/>
            <pc:sldMk cId="3245594722" sldId="270"/>
            <ac:spMk id="2" creationId="{4B45F3BB-89D4-2A70-483C-664123540115}"/>
          </ac:spMkLst>
        </pc:spChg>
        <pc:spChg chg="mod">
          <ac:chgData name="Vijayan, Adithya" userId="S::vijaya3@rpi.edu::5213ed16-a7dc-4824-95f4-8bbaec083fce" providerId="AD" clId="Web-{4C6DD35A-3FBB-96F5-5B86-7035E899ABED}" dt="2025-12-12T02:36:13.982" v="1" actId="20577"/>
          <ac:spMkLst>
            <pc:docMk/>
            <pc:sldMk cId="3245594722" sldId="270"/>
            <ac:spMk id="6" creationId="{7DCE1B30-AA70-68C8-873F-E4B3FF84917F}"/>
          </ac:spMkLst>
        </pc:spChg>
      </pc:sldChg>
    </pc:docChg>
  </pc:docChgLst>
  <pc:docChgLst>
    <pc:chgData name="Vijayan, Adithya" userId="S::vijaya3@rpi.edu::5213ed16-a7dc-4824-95f4-8bbaec083fce" providerId="AD" clId="Web-{3DB5CEE0-ADC8-F02C-0511-9360C91036CF}"/>
    <pc:docChg chg="modSld">
      <pc:chgData name="Vijayan, Adithya" userId="S::vijaya3@rpi.edu::5213ed16-a7dc-4824-95f4-8bbaec083fce" providerId="AD" clId="Web-{3DB5CEE0-ADC8-F02C-0511-9360C91036CF}" dt="2025-12-15T15:35:12.962" v="0" actId="1076"/>
      <pc:docMkLst>
        <pc:docMk/>
      </pc:docMkLst>
      <pc:sldChg chg="modSp">
        <pc:chgData name="Vijayan, Adithya" userId="S::vijaya3@rpi.edu::5213ed16-a7dc-4824-95f4-8bbaec083fce" providerId="AD" clId="Web-{3DB5CEE0-ADC8-F02C-0511-9360C91036CF}" dt="2025-12-15T15:35:12.962" v="0" actId="1076"/>
        <pc:sldMkLst>
          <pc:docMk/>
          <pc:sldMk cId="109857222" sldId="256"/>
        </pc:sldMkLst>
        <pc:spChg chg="mod">
          <ac:chgData name="Vijayan, Adithya" userId="S::vijaya3@rpi.edu::5213ed16-a7dc-4824-95f4-8bbaec083fce" providerId="AD" clId="Web-{3DB5CEE0-ADC8-F02C-0511-9360C91036CF}" dt="2025-12-15T15:35:12.962" v="0" actId="1076"/>
          <ac:spMkLst>
            <pc:docMk/>
            <pc:sldMk cId="109857222" sldId="256"/>
            <ac:spMk id="2" creationId="{00000000-0000-0000-0000-000000000000}"/>
          </ac:spMkLst>
        </pc:spChg>
      </pc:sldChg>
    </pc:docChg>
  </pc:docChgLst>
  <pc:docChgLst>
    <pc:chgData name="Kanjilal, Swastik" userId="S::kanjis2@rpi.edu::5eee3842-8c8e-4ff7-8b51-e92b42500234" providerId="AD" clId="Web-{6098B5A8-8C7D-BEAE-8BAA-20D77065125D}"/>
    <pc:docChg chg="addSld delSld modSld sldOrd modMainMaster addSection delSection modSection">
      <pc:chgData name="Kanjilal, Swastik" userId="S::kanjis2@rpi.edu::5eee3842-8c8e-4ff7-8b51-e92b42500234" providerId="AD" clId="Web-{6098B5A8-8C7D-BEAE-8BAA-20D77065125D}" dt="2025-12-12T13:41:08.621" v="249"/>
      <pc:docMkLst>
        <pc:docMk/>
      </pc:docMkLst>
      <pc:sldChg chg="modSp add del ord modTransition modNotes">
        <pc:chgData name="Kanjilal, Swastik" userId="S::kanjis2@rpi.edu::5eee3842-8c8e-4ff7-8b51-e92b42500234" providerId="AD" clId="Web-{6098B5A8-8C7D-BEAE-8BAA-20D77065125D}" dt="2025-12-12T13:29:51.445" v="143"/>
        <pc:sldMkLst>
          <pc:docMk/>
          <pc:sldMk cId="109857222" sldId="256"/>
        </pc:sldMkLst>
        <pc:spChg chg="mod">
          <ac:chgData name="Kanjilal, Swastik" userId="S::kanjis2@rpi.edu::5eee3842-8c8e-4ff7-8b51-e92b42500234" providerId="AD" clId="Web-{6098B5A8-8C7D-BEAE-8BAA-20D77065125D}" dt="2025-12-12T12:40:10.275" v="5" actId="20577"/>
          <ac:spMkLst>
            <pc:docMk/>
            <pc:sldMk cId="109857222" sldId="256"/>
            <ac:spMk id="2" creationId="{00000000-0000-0000-0000-000000000000}"/>
          </ac:spMkLst>
        </pc:spChg>
        <pc:spChg chg="mod">
          <ac:chgData name="Kanjilal, Swastik" userId="S::kanjis2@rpi.edu::5eee3842-8c8e-4ff7-8b51-e92b42500234" providerId="AD" clId="Web-{6098B5A8-8C7D-BEAE-8BAA-20D77065125D}" dt="2025-12-12T12:41:02.511" v="22" actId="20577"/>
          <ac:spMkLst>
            <pc:docMk/>
            <pc:sldMk cId="109857222" sldId="256"/>
            <ac:spMk id="3" creationId="{00000000-0000-0000-0000-000000000000}"/>
          </ac:spMkLst>
        </pc:spChg>
        <pc:spChg chg="mod">
          <ac:chgData name="Kanjilal, Swastik" userId="S::kanjis2@rpi.edu::5eee3842-8c8e-4ff7-8b51-e92b42500234" providerId="AD" clId="Web-{6098B5A8-8C7D-BEAE-8BAA-20D77065125D}" dt="2025-12-12T12:54:45.822" v="44" actId="1076"/>
          <ac:spMkLst>
            <pc:docMk/>
            <pc:sldMk cId="109857222" sldId="256"/>
            <ac:spMk id="7" creationId="{28D8284D-3148-9154-D7C3-4D4F4CC99F4C}"/>
          </ac:spMkLst>
        </pc:spChg>
      </pc:sldChg>
      <pc:sldChg chg="modTransition modNotes">
        <pc:chgData name="Kanjilal, Swastik" userId="S::kanjis2@rpi.edu::5eee3842-8c8e-4ff7-8b51-e92b42500234" providerId="AD" clId="Web-{6098B5A8-8C7D-BEAE-8BAA-20D77065125D}" dt="2025-12-12T13:33:34.737" v="156"/>
        <pc:sldMkLst>
          <pc:docMk/>
          <pc:sldMk cId="953601878" sldId="258"/>
        </pc:sldMkLst>
      </pc:sldChg>
      <pc:sldChg chg="modTransition modNotes">
        <pc:chgData name="Kanjilal, Swastik" userId="S::kanjis2@rpi.edu::5eee3842-8c8e-4ff7-8b51-e92b42500234" providerId="AD" clId="Web-{6098B5A8-8C7D-BEAE-8BAA-20D77065125D}" dt="2025-12-12T13:36:43.525" v="165"/>
        <pc:sldMkLst>
          <pc:docMk/>
          <pc:sldMk cId="3998488282" sldId="259"/>
        </pc:sldMkLst>
      </pc:sldChg>
      <pc:sldChg chg="modTransition modNotes">
        <pc:chgData name="Kanjilal, Swastik" userId="S::kanjis2@rpi.edu::5eee3842-8c8e-4ff7-8b51-e92b42500234" providerId="AD" clId="Web-{6098B5A8-8C7D-BEAE-8BAA-20D77065125D}" dt="2025-12-12T13:40:48.355" v="247"/>
        <pc:sldMkLst>
          <pc:docMk/>
          <pc:sldMk cId="1082812469" sldId="260"/>
        </pc:sldMkLst>
      </pc:sldChg>
      <pc:sldChg chg="addSp modSp modTransition modNotes">
        <pc:chgData name="Kanjilal, Swastik" userId="S::kanjis2@rpi.edu::5eee3842-8c8e-4ff7-8b51-e92b42500234" providerId="AD" clId="Web-{6098B5A8-8C7D-BEAE-8BAA-20D77065125D}" dt="2025-12-12T13:39:17.886" v="225"/>
        <pc:sldMkLst>
          <pc:docMk/>
          <pc:sldMk cId="1758847374" sldId="261"/>
        </pc:sldMkLst>
        <pc:spChg chg="mod">
          <ac:chgData name="Kanjilal, Swastik" userId="S::kanjis2@rpi.edu::5eee3842-8c8e-4ff7-8b51-e92b42500234" providerId="AD" clId="Web-{6098B5A8-8C7D-BEAE-8BAA-20D77065125D}" dt="2025-12-12T13:08:07.299" v="73" actId="14100"/>
          <ac:spMkLst>
            <pc:docMk/>
            <pc:sldMk cId="1758847374" sldId="261"/>
            <ac:spMk id="2" creationId="{094F8D9B-8CC7-916F-627B-BBEE5564E6B3}"/>
          </ac:spMkLst>
        </pc:spChg>
        <pc:spChg chg="mod">
          <ac:chgData name="Kanjilal, Swastik" userId="S::kanjis2@rpi.edu::5eee3842-8c8e-4ff7-8b51-e92b42500234" providerId="AD" clId="Web-{6098B5A8-8C7D-BEAE-8BAA-20D77065125D}" dt="2025-12-12T13:08:00.392" v="72" actId="1076"/>
          <ac:spMkLst>
            <pc:docMk/>
            <pc:sldMk cId="1758847374" sldId="261"/>
            <ac:spMk id="6" creationId="{833C9292-5A0C-79F3-DCDA-54C92CA38B13}"/>
          </ac:spMkLst>
        </pc:spChg>
        <pc:spChg chg="mod">
          <ac:chgData name="Kanjilal, Swastik" userId="S::kanjis2@rpi.edu::5eee3842-8c8e-4ff7-8b51-e92b42500234" providerId="AD" clId="Web-{6098B5A8-8C7D-BEAE-8BAA-20D77065125D}" dt="2025-12-12T13:02:44.442" v="62" actId="14100"/>
          <ac:spMkLst>
            <pc:docMk/>
            <pc:sldMk cId="1758847374" sldId="261"/>
            <ac:spMk id="22" creationId="{06A9B798-AD00-5577-6562-5F1ECE4F0AD3}"/>
          </ac:spMkLst>
        </pc:spChg>
        <pc:cxnChg chg="add mod">
          <ac:chgData name="Kanjilal, Swastik" userId="S::kanjis2@rpi.edu::5eee3842-8c8e-4ff7-8b51-e92b42500234" providerId="AD" clId="Web-{6098B5A8-8C7D-BEAE-8BAA-20D77065125D}" dt="2025-12-12T13:03:04.177" v="63" actId="14100"/>
          <ac:cxnSpMkLst>
            <pc:docMk/>
            <pc:sldMk cId="1758847374" sldId="261"/>
            <ac:cxnSpMk id="3" creationId="{BD21253C-B902-8DBE-4C77-C2A643DB2FB2}"/>
          </ac:cxnSpMkLst>
        </pc:cxnChg>
      </pc:sldChg>
      <pc:sldChg chg="modTransition modNotes">
        <pc:chgData name="Kanjilal, Swastik" userId="S::kanjis2@rpi.edu::5eee3842-8c8e-4ff7-8b51-e92b42500234" providerId="AD" clId="Web-{6098B5A8-8C7D-BEAE-8BAA-20D77065125D}" dt="2025-12-12T13:35:21.020" v="163"/>
        <pc:sldMkLst>
          <pc:docMk/>
          <pc:sldMk cId="919487277" sldId="262"/>
        </pc:sldMkLst>
      </pc:sldChg>
      <pc:sldChg chg="modTransition">
        <pc:chgData name="Kanjilal, Swastik" userId="S::kanjis2@rpi.edu::5eee3842-8c8e-4ff7-8b51-e92b42500234" providerId="AD" clId="Web-{6098B5A8-8C7D-BEAE-8BAA-20D77065125D}" dt="2025-12-12T13:29:51.445" v="143"/>
        <pc:sldMkLst>
          <pc:docMk/>
          <pc:sldMk cId="1394958823" sldId="265"/>
        </pc:sldMkLst>
      </pc:sldChg>
      <pc:sldChg chg="modTransition">
        <pc:chgData name="Kanjilal, Swastik" userId="S::kanjis2@rpi.edu::5eee3842-8c8e-4ff7-8b51-e92b42500234" providerId="AD" clId="Web-{6098B5A8-8C7D-BEAE-8BAA-20D77065125D}" dt="2025-12-12T13:29:51.445" v="143"/>
        <pc:sldMkLst>
          <pc:docMk/>
          <pc:sldMk cId="1319685111" sldId="267"/>
        </pc:sldMkLst>
      </pc:sldChg>
      <pc:sldChg chg="modTransition modNotes">
        <pc:chgData name="Kanjilal, Swastik" userId="S::kanjis2@rpi.edu::5eee3842-8c8e-4ff7-8b51-e92b42500234" providerId="AD" clId="Web-{6098B5A8-8C7D-BEAE-8BAA-20D77065125D}" dt="2025-12-12T13:41:08.621" v="249"/>
        <pc:sldMkLst>
          <pc:docMk/>
          <pc:sldMk cId="3182386086" sldId="268"/>
        </pc:sldMkLst>
      </pc:sldChg>
      <pc:sldChg chg="modTransition">
        <pc:chgData name="Kanjilal, Swastik" userId="S::kanjis2@rpi.edu::5eee3842-8c8e-4ff7-8b51-e92b42500234" providerId="AD" clId="Web-{6098B5A8-8C7D-BEAE-8BAA-20D77065125D}" dt="2025-12-12T13:29:51.445" v="143"/>
        <pc:sldMkLst>
          <pc:docMk/>
          <pc:sldMk cId="3593597983" sldId="269"/>
        </pc:sldMkLst>
      </pc:sldChg>
      <pc:sldChg chg="modTransition">
        <pc:chgData name="Kanjilal, Swastik" userId="S::kanjis2@rpi.edu::5eee3842-8c8e-4ff7-8b51-e92b42500234" providerId="AD" clId="Web-{6098B5A8-8C7D-BEAE-8BAA-20D77065125D}" dt="2025-12-12T13:29:51.445" v="143"/>
        <pc:sldMkLst>
          <pc:docMk/>
          <pc:sldMk cId="3245594722" sldId="270"/>
        </pc:sldMkLst>
      </pc:sldChg>
      <pc:sldChg chg="modSp modTransition modNotes">
        <pc:chgData name="Kanjilal, Swastik" userId="S::kanjis2@rpi.edu::5eee3842-8c8e-4ff7-8b51-e92b42500234" providerId="AD" clId="Web-{6098B5A8-8C7D-BEAE-8BAA-20D77065125D}" dt="2025-12-12T13:41:05.309" v="248"/>
        <pc:sldMkLst>
          <pc:docMk/>
          <pc:sldMk cId="2841720003" sldId="272"/>
        </pc:sldMkLst>
        <pc:spChg chg="mod">
          <ac:chgData name="Kanjilal, Swastik" userId="S::kanjis2@rpi.edu::5eee3842-8c8e-4ff7-8b51-e92b42500234" providerId="AD" clId="Web-{6098B5A8-8C7D-BEAE-8BAA-20D77065125D}" dt="2025-12-12T12:49:25.739" v="42" actId="14100"/>
          <ac:spMkLst>
            <pc:docMk/>
            <pc:sldMk cId="2841720003" sldId="272"/>
            <ac:spMk id="2" creationId="{7BCF33A3-EAD2-B7B4-37DF-F5959786F257}"/>
          </ac:spMkLst>
        </pc:spChg>
      </pc:sldChg>
      <pc:sldChg chg="modSp add del modTransition">
        <pc:chgData name="Kanjilal, Swastik" userId="S::kanjis2@rpi.edu::5eee3842-8c8e-4ff7-8b51-e92b42500234" providerId="AD" clId="Web-{6098B5A8-8C7D-BEAE-8BAA-20D77065125D}" dt="2025-12-12T13:29:51.445" v="143"/>
        <pc:sldMkLst>
          <pc:docMk/>
          <pc:sldMk cId="3973945567" sldId="274"/>
        </pc:sldMkLst>
        <pc:graphicFrameChg chg="mod modGraphic">
          <ac:chgData name="Kanjilal, Swastik" userId="S::kanjis2@rpi.edu::5eee3842-8c8e-4ff7-8b51-e92b42500234" providerId="AD" clId="Web-{6098B5A8-8C7D-BEAE-8BAA-20D77065125D}" dt="2025-12-12T12:58:54.016" v="46"/>
          <ac:graphicFrameMkLst>
            <pc:docMk/>
            <pc:sldMk cId="3973945567" sldId="274"/>
            <ac:graphicFrameMk id="6" creationId="{B88F2972-501D-1BCC-F424-2CE30386407A}"/>
          </ac:graphicFrameMkLst>
        </pc:graphicFrameChg>
      </pc:sldChg>
      <pc:sldChg chg="modSp modTransition modNotes">
        <pc:chgData name="Kanjilal, Swastik" userId="S::kanjis2@rpi.edu::5eee3842-8c8e-4ff7-8b51-e92b42500234" providerId="AD" clId="Web-{6098B5A8-8C7D-BEAE-8BAA-20D77065125D}" dt="2025-12-12T13:39:53.746" v="229"/>
        <pc:sldMkLst>
          <pc:docMk/>
          <pc:sldMk cId="3825092106" sldId="275"/>
        </pc:sldMkLst>
        <pc:spChg chg="mod">
          <ac:chgData name="Kanjilal, Swastik" userId="S::kanjis2@rpi.edu::5eee3842-8c8e-4ff7-8b51-e92b42500234" providerId="AD" clId="Web-{6098B5A8-8C7D-BEAE-8BAA-20D77065125D}" dt="2025-12-12T13:08:42.692" v="76" actId="14100"/>
          <ac:spMkLst>
            <pc:docMk/>
            <pc:sldMk cId="3825092106" sldId="275"/>
            <ac:spMk id="3" creationId="{DF4CDA6E-A25E-7740-6A03-08905DF30B12}"/>
          </ac:spMkLst>
        </pc:spChg>
        <pc:picChg chg="mod modCrop">
          <ac:chgData name="Kanjilal, Swastik" userId="S::kanjis2@rpi.edu::5eee3842-8c8e-4ff7-8b51-e92b42500234" providerId="AD" clId="Web-{6098B5A8-8C7D-BEAE-8BAA-20D77065125D}" dt="2025-12-12T13:06:24.744" v="70" actId="1076"/>
          <ac:picMkLst>
            <pc:docMk/>
            <pc:sldMk cId="3825092106" sldId="275"/>
            <ac:picMk id="4" creationId="{012BDDDA-FA63-9C12-12AD-41F29ECDCB7F}"/>
          </ac:picMkLst>
        </pc:picChg>
      </pc:sldChg>
      <pc:sldMasterChg chg="modTransition modSldLayout">
        <pc:chgData name="Kanjilal, Swastik" userId="S::kanjis2@rpi.edu::5eee3842-8c8e-4ff7-8b51-e92b42500234" providerId="AD" clId="Web-{6098B5A8-8C7D-BEAE-8BAA-20D77065125D}" dt="2025-12-12T13:29:51.445" v="143"/>
        <pc:sldMasterMkLst>
          <pc:docMk/>
          <pc:sldMasterMk cId="2460954070" sldId="2147483660"/>
        </pc:sldMasterMkLst>
        <pc:sldLayoutChg chg="modTransition">
          <pc:chgData name="Kanjilal, Swastik" userId="S::kanjis2@rpi.edu::5eee3842-8c8e-4ff7-8b51-e92b42500234" providerId="AD" clId="Web-{6098B5A8-8C7D-BEAE-8BAA-20D77065125D}" dt="2025-12-12T13:29:51.445" v="143"/>
          <pc:sldLayoutMkLst>
            <pc:docMk/>
            <pc:sldMasterMk cId="2460954070" sldId="2147483660"/>
            <pc:sldLayoutMk cId="2385387890" sldId="2147483661"/>
          </pc:sldLayoutMkLst>
        </pc:sldLayoutChg>
        <pc:sldLayoutChg chg="modTransition">
          <pc:chgData name="Kanjilal, Swastik" userId="S::kanjis2@rpi.edu::5eee3842-8c8e-4ff7-8b51-e92b42500234" providerId="AD" clId="Web-{6098B5A8-8C7D-BEAE-8BAA-20D77065125D}" dt="2025-12-12T13:29:51.445" v="143"/>
          <pc:sldLayoutMkLst>
            <pc:docMk/>
            <pc:sldMasterMk cId="2460954070" sldId="2147483660"/>
            <pc:sldLayoutMk cId="949138452" sldId="2147483662"/>
          </pc:sldLayoutMkLst>
        </pc:sldLayoutChg>
        <pc:sldLayoutChg chg="modTransition">
          <pc:chgData name="Kanjilal, Swastik" userId="S::kanjis2@rpi.edu::5eee3842-8c8e-4ff7-8b51-e92b42500234" providerId="AD" clId="Web-{6098B5A8-8C7D-BEAE-8BAA-20D77065125D}" dt="2025-12-12T13:29:51.445" v="143"/>
          <pc:sldLayoutMkLst>
            <pc:docMk/>
            <pc:sldMasterMk cId="2460954070" sldId="2147483660"/>
            <pc:sldLayoutMk cId="2591524520" sldId="2147483663"/>
          </pc:sldLayoutMkLst>
        </pc:sldLayoutChg>
        <pc:sldLayoutChg chg="modTransition">
          <pc:chgData name="Kanjilal, Swastik" userId="S::kanjis2@rpi.edu::5eee3842-8c8e-4ff7-8b51-e92b42500234" providerId="AD" clId="Web-{6098B5A8-8C7D-BEAE-8BAA-20D77065125D}" dt="2025-12-12T13:29:51.445" v="143"/>
          <pc:sldLayoutMkLst>
            <pc:docMk/>
            <pc:sldMasterMk cId="2460954070" sldId="2147483660"/>
            <pc:sldLayoutMk cId="1203092039" sldId="2147483664"/>
          </pc:sldLayoutMkLst>
        </pc:sldLayoutChg>
        <pc:sldLayoutChg chg="modTransition">
          <pc:chgData name="Kanjilal, Swastik" userId="S::kanjis2@rpi.edu::5eee3842-8c8e-4ff7-8b51-e92b42500234" providerId="AD" clId="Web-{6098B5A8-8C7D-BEAE-8BAA-20D77065125D}" dt="2025-12-12T13:29:51.445" v="143"/>
          <pc:sldLayoutMkLst>
            <pc:docMk/>
            <pc:sldMasterMk cId="2460954070" sldId="2147483660"/>
            <pc:sldLayoutMk cId="3733172339" sldId="2147483665"/>
          </pc:sldLayoutMkLst>
        </pc:sldLayoutChg>
        <pc:sldLayoutChg chg="modTransition">
          <pc:chgData name="Kanjilal, Swastik" userId="S::kanjis2@rpi.edu::5eee3842-8c8e-4ff7-8b51-e92b42500234" providerId="AD" clId="Web-{6098B5A8-8C7D-BEAE-8BAA-20D77065125D}" dt="2025-12-12T13:29:51.445" v="143"/>
          <pc:sldLayoutMkLst>
            <pc:docMk/>
            <pc:sldMasterMk cId="2460954070" sldId="2147483660"/>
            <pc:sldLayoutMk cId="3210312558" sldId="2147483666"/>
          </pc:sldLayoutMkLst>
        </pc:sldLayoutChg>
        <pc:sldLayoutChg chg="modTransition">
          <pc:chgData name="Kanjilal, Swastik" userId="S::kanjis2@rpi.edu::5eee3842-8c8e-4ff7-8b51-e92b42500234" providerId="AD" clId="Web-{6098B5A8-8C7D-BEAE-8BAA-20D77065125D}" dt="2025-12-12T13:29:51.445" v="143"/>
          <pc:sldLayoutMkLst>
            <pc:docMk/>
            <pc:sldMasterMk cId="2460954070" sldId="2147483660"/>
            <pc:sldLayoutMk cId="3146388984" sldId="2147483667"/>
          </pc:sldLayoutMkLst>
        </pc:sldLayoutChg>
        <pc:sldLayoutChg chg="modTransition">
          <pc:chgData name="Kanjilal, Swastik" userId="S::kanjis2@rpi.edu::5eee3842-8c8e-4ff7-8b51-e92b42500234" providerId="AD" clId="Web-{6098B5A8-8C7D-BEAE-8BAA-20D77065125D}" dt="2025-12-12T13:29:51.445" v="143"/>
          <pc:sldLayoutMkLst>
            <pc:docMk/>
            <pc:sldMasterMk cId="2460954070" sldId="2147483660"/>
            <pc:sldLayoutMk cId="3171841454" sldId="2147483668"/>
          </pc:sldLayoutMkLst>
        </pc:sldLayoutChg>
        <pc:sldLayoutChg chg="modTransition">
          <pc:chgData name="Kanjilal, Swastik" userId="S::kanjis2@rpi.edu::5eee3842-8c8e-4ff7-8b51-e92b42500234" providerId="AD" clId="Web-{6098B5A8-8C7D-BEAE-8BAA-20D77065125D}" dt="2025-12-12T13:29:51.445" v="143"/>
          <pc:sldLayoutMkLst>
            <pc:docMk/>
            <pc:sldMasterMk cId="2460954070" sldId="2147483660"/>
            <pc:sldLayoutMk cId="1718958274" sldId="2147483669"/>
          </pc:sldLayoutMkLst>
        </pc:sldLayoutChg>
        <pc:sldLayoutChg chg="modTransition">
          <pc:chgData name="Kanjilal, Swastik" userId="S::kanjis2@rpi.edu::5eee3842-8c8e-4ff7-8b51-e92b42500234" providerId="AD" clId="Web-{6098B5A8-8C7D-BEAE-8BAA-20D77065125D}" dt="2025-12-12T13:29:51.445" v="143"/>
          <pc:sldLayoutMkLst>
            <pc:docMk/>
            <pc:sldMasterMk cId="2460954070" sldId="2147483660"/>
            <pc:sldLayoutMk cId="2202905451" sldId="2147483670"/>
          </pc:sldLayoutMkLst>
        </pc:sldLayoutChg>
        <pc:sldLayoutChg chg="modTransition">
          <pc:chgData name="Kanjilal, Swastik" userId="S::kanjis2@rpi.edu::5eee3842-8c8e-4ff7-8b51-e92b42500234" providerId="AD" clId="Web-{6098B5A8-8C7D-BEAE-8BAA-20D77065125D}" dt="2025-12-12T13:29:51.445" v="143"/>
          <pc:sldLayoutMkLst>
            <pc:docMk/>
            <pc:sldMasterMk cId="2460954070" sldId="2147483660"/>
            <pc:sldLayoutMk cId="3479445657" sldId="2147483671"/>
          </pc:sldLayoutMkLst>
        </pc:sldLayoutChg>
      </pc:sldMasterChg>
    </pc:docChg>
  </pc:docChgLst>
  <pc:docChgLst>
    <pc:chgData name="Vijayan, Adithya" userId="S::vijaya3@rpi.edu::5213ed16-a7dc-4824-95f4-8bbaec083fce" providerId="AD" clId="Web-{E6B1393B-C0A5-141B-59A8-10381F5517EF}"/>
    <pc:docChg chg="modSld">
      <pc:chgData name="Vijayan, Adithya" userId="S::vijaya3@rpi.edu::5213ed16-a7dc-4824-95f4-8bbaec083fce" providerId="AD" clId="Web-{E6B1393B-C0A5-141B-59A8-10381F5517EF}" dt="2025-12-12T02:35:47.894" v="475" actId="20577"/>
      <pc:docMkLst>
        <pc:docMk/>
      </pc:docMkLst>
      <pc:sldChg chg="addSp delSp modSp">
        <pc:chgData name="Vijayan, Adithya" userId="S::vijaya3@rpi.edu::5213ed16-a7dc-4824-95f4-8bbaec083fce" providerId="AD" clId="Web-{E6B1393B-C0A5-141B-59A8-10381F5517EF}" dt="2025-12-12T01:32:58.288" v="105" actId="14100"/>
        <pc:sldMkLst>
          <pc:docMk/>
          <pc:sldMk cId="953601878" sldId="258"/>
        </pc:sldMkLst>
        <pc:spChg chg="mod">
          <ac:chgData name="Vijayan, Adithya" userId="S::vijaya3@rpi.edu::5213ed16-a7dc-4824-95f4-8bbaec083fce" providerId="AD" clId="Web-{E6B1393B-C0A5-141B-59A8-10381F5517EF}" dt="2025-12-12T01:32:58.288" v="105" actId="14100"/>
          <ac:spMkLst>
            <pc:docMk/>
            <pc:sldMk cId="953601878" sldId="258"/>
            <ac:spMk id="3" creationId="{6F8C30FC-F1C7-B2AE-3E5E-999292DFF2C1}"/>
          </ac:spMkLst>
        </pc:spChg>
        <pc:cxnChg chg="add mod ord">
          <ac:chgData name="Vijayan, Adithya" userId="S::vijaya3@rpi.edu::5213ed16-a7dc-4824-95f4-8bbaec083fce" providerId="AD" clId="Web-{E6B1393B-C0A5-141B-59A8-10381F5517EF}" dt="2025-12-12T01:31:59.221" v="92" actId="14100"/>
          <ac:cxnSpMkLst>
            <pc:docMk/>
            <pc:sldMk cId="953601878" sldId="258"/>
            <ac:cxnSpMk id="10" creationId="{4ADE440B-72D9-1CD3-8705-9D585E4D631F}"/>
          </ac:cxnSpMkLst>
        </pc:cxnChg>
      </pc:sldChg>
      <pc:sldChg chg="addSp delSp modSp">
        <pc:chgData name="Vijayan, Adithya" userId="S::vijaya3@rpi.edu::5213ed16-a7dc-4824-95f4-8bbaec083fce" providerId="AD" clId="Web-{E6B1393B-C0A5-141B-59A8-10381F5517EF}" dt="2025-12-12T01:53:23.476" v="422" actId="1076"/>
        <pc:sldMkLst>
          <pc:docMk/>
          <pc:sldMk cId="3998488282" sldId="259"/>
        </pc:sldMkLst>
        <pc:spChg chg="add mod">
          <ac:chgData name="Vijayan, Adithya" userId="S::vijaya3@rpi.edu::5213ed16-a7dc-4824-95f4-8bbaec083fce" providerId="AD" clId="Web-{E6B1393B-C0A5-141B-59A8-10381F5517EF}" dt="2025-12-12T01:53:23.476" v="422" actId="1076"/>
          <ac:spMkLst>
            <pc:docMk/>
            <pc:sldMk cId="3998488282" sldId="259"/>
            <ac:spMk id="7" creationId="{F271333A-DCE1-72DB-42E6-E28D1DDCB2D1}"/>
          </ac:spMkLst>
        </pc:spChg>
      </pc:sldChg>
      <pc:sldChg chg="modSp">
        <pc:chgData name="Vijayan, Adithya" userId="S::vijaya3@rpi.edu::5213ed16-a7dc-4824-95f4-8bbaec083fce" providerId="AD" clId="Web-{E6B1393B-C0A5-141B-59A8-10381F5517EF}" dt="2025-12-12T02:35:47.894" v="475" actId="20577"/>
        <pc:sldMkLst>
          <pc:docMk/>
          <pc:sldMk cId="1082812469" sldId="260"/>
        </pc:sldMkLst>
        <pc:spChg chg="mod">
          <ac:chgData name="Vijayan, Adithya" userId="S::vijaya3@rpi.edu::5213ed16-a7dc-4824-95f4-8bbaec083fce" providerId="AD" clId="Web-{E6B1393B-C0A5-141B-59A8-10381F5517EF}" dt="2025-12-12T02:35:47.894" v="475" actId="20577"/>
          <ac:spMkLst>
            <pc:docMk/>
            <pc:sldMk cId="1082812469" sldId="260"/>
            <ac:spMk id="2" creationId="{57E93E7A-FA8C-0FD6-5D3C-49AAF05DF3E8}"/>
          </ac:spMkLst>
        </pc:spChg>
        <pc:spChg chg="mod">
          <ac:chgData name="Vijayan, Adithya" userId="S::vijaya3@rpi.edu::5213ed16-a7dc-4824-95f4-8bbaec083fce" providerId="AD" clId="Web-{E6B1393B-C0A5-141B-59A8-10381F5517EF}" dt="2025-12-12T02:34:58.502" v="466" actId="20577"/>
          <ac:spMkLst>
            <pc:docMk/>
            <pc:sldMk cId="1082812469" sldId="260"/>
            <ac:spMk id="9" creationId="{AE0A71DD-0B78-9076-0A49-0C044F946EA4}"/>
          </ac:spMkLst>
        </pc:spChg>
      </pc:sldChg>
      <pc:sldChg chg="addSp delSp modSp">
        <pc:chgData name="Vijayan, Adithya" userId="S::vijaya3@rpi.edu::5213ed16-a7dc-4824-95f4-8bbaec083fce" providerId="AD" clId="Web-{E6B1393B-C0A5-141B-59A8-10381F5517EF}" dt="2025-12-12T01:34:33.925" v="140" actId="14100"/>
        <pc:sldMkLst>
          <pc:docMk/>
          <pc:sldMk cId="1758847374" sldId="261"/>
        </pc:sldMkLst>
        <pc:spChg chg="add mod">
          <ac:chgData name="Vijayan, Adithya" userId="S::vijaya3@rpi.edu::5213ed16-a7dc-4824-95f4-8bbaec083fce" providerId="AD" clId="Web-{E6B1393B-C0A5-141B-59A8-10381F5517EF}" dt="2025-12-12T01:33:45.655" v="132" actId="1076"/>
          <ac:spMkLst>
            <pc:docMk/>
            <pc:sldMk cId="1758847374" sldId="261"/>
            <ac:spMk id="30" creationId="{774E8400-B787-7AEC-C1C4-4F1420BEA6B3}"/>
          </ac:spMkLst>
        </pc:spChg>
        <pc:spChg chg="add mod">
          <ac:chgData name="Vijayan, Adithya" userId="S::vijaya3@rpi.edu::5213ed16-a7dc-4824-95f4-8bbaec083fce" providerId="AD" clId="Web-{E6B1393B-C0A5-141B-59A8-10381F5517EF}" dt="2025-12-12T01:33:41.326" v="131" actId="1076"/>
          <ac:spMkLst>
            <pc:docMk/>
            <pc:sldMk cId="1758847374" sldId="261"/>
            <ac:spMk id="32" creationId="{A1F8459C-6E3E-3869-0CC6-88503B8A89A1}"/>
          </ac:spMkLst>
        </pc:spChg>
        <pc:spChg chg="add mod">
          <ac:chgData name="Vijayan, Adithya" userId="S::vijaya3@rpi.edu::5213ed16-a7dc-4824-95f4-8bbaec083fce" providerId="AD" clId="Web-{E6B1393B-C0A5-141B-59A8-10381F5517EF}" dt="2025-12-12T01:34:33.925" v="140" actId="14100"/>
          <ac:spMkLst>
            <pc:docMk/>
            <pc:sldMk cId="1758847374" sldId="261"/>
            <ac:spMk id="34" creationId="{CF2E1757-29AB-62E2-A405-B7BAAA5188DB}"/>
          </ac:spMkLst>
        </pc:spChg>
        <pc:cxnChg chg="add">
          <ac:chgData name="Vijayan, Adithya" userId="S::vijaya3@rpi.edu::5213ed16-a7dc-4824-95f4-8bbaec083fce" providerId="AD" clId="Web-{E6B1393B-C0A5-141B-59A8-10381F5517EF}" dt="2025-12-12T01:34:01.360" v="134"/>
          <ac:cxnSpMkLst>
            <pc:docMk/>
            <pc:sldMk cId="1758847374" sldId="261"/>
            <ac:cxnSpMk id="37" creationId="{7445A3FA-B8CB-5715-1C14-2E0022A360F3}"/>
          </ac:cxnSpMkLst>
        </pc:cxnChg>
        <pc:cxnChg chg="add mod">
          <ac:chgData name="Vijayan, Adithya" userId="S::vijaya3@rpi.edu::5213ed16-a7dc-4824-95f4-8bbaec083fce" providerId="AD" clId="Web-{E6B1393B-C0A5-141B-59A8-10381F5517EF}" dt="2025-12-12T01:34:24.784" v="138" actId="14100"/>
          <ac:cxnSpMkLst>
            <pc:docMk/>
            <pc:sldMk cId="1758847374" sldId="261"/>
            <ac:cxnSpMk id="38" creationId="{A37E3BCC-9DCC-D631-1E36-12DE585E6158}"/>
          </ac:cxnSpMkLst>
        </pc:cxnChg>
      </pc:sldChg>
      <pc:sldChg chg="modSp">
        <pc:chgData name="Vijayan, Adithya" userId="S::vijaya3@rpi.edu::5213ed16-a7dc-4824-95f4-8bbaec083fce" providerId="AD" clId="Web-{E6B1393B-C0A5-141B-59A8-10381F5517EF}" dt="2025-12-12T02:35:37.612" v="474" actId="20577"/>
        <pc:sldMkLst>
          <pc:docMk/>
          <pc:sldMk cId="919487277" sldId="262"/>
        </pc:sldMkLst>
        <pc:spChg chg="mod">
          <ac:chgData name="Vijayan, Adithya" userId="S::vijaya3@rpi.edu::5213ed16-a7dc-4824-95f4-8bbaec083fce" providerId="AD" clId="Web-{E6B1393B-C0A5-141B-59A8-10381F5517EF}" dt="2025-12-12T02:35:24.956" v="471" actId="20577"/>
          <ac:spMkLst>
            <pc:docMk/>
            <pc:sldMk cId="919487277" sldId="262"/>
            <ac:spMk id="2" creationId="{6BA88C27-76F7-C92F-1223-51422785829D}"/>
          </ac:spMkLst>
        </pc:spChg>
        <pc:spChg chg="mod">
          <ac:chgData name="Vijayan, Adithya" userId="S::vijaya3@rpi.edu::5213ed16-a7dc-4824-95f4-8bbaec083fce" providerId="AD" clId="Web-{E6B1393B-C0A5-141B-59A8-10381F5517EF}" dt="2025-12-12T02:35:32.768" v="473" actId="20577"/>
          <ac:spMkLst>
            <pc:docMk/>
            <pc:sldMk cId="919487277" sldId="262"/>
            <ac:spMk id="5" creationId="{A6E2F941-1B92-71C2-7D69-A498247FD961}"/>
          </ac:spMkLst>
        </pc:spChg>
        <pc:spChg chg="mod">
          <ac:chgData name="Vijayan, Adithya" userId="S::vijaya3@rpi.edu::5213ed16-a7dc-4824-95f4-8bbaec083fce" providerId="AD" clId="Web-{E6B1393B-C0A5-141B-59A8-10381F5517EF}" dt="2025-12-12T02:35:37.612" v="474" actId="20577"/>
          <ac:spMkLst>
            <pc:docMk/>
            <pc:sldMk cId="919487277" sldId="262"/>
            <ac:spMk id="6" creationId="{9FDCE4A7-313E-AA3B-4888-763C9F7DD34B}"/>
          </ac:spMkLst>
        </pc:spChg>
      </pc:sldChg>
      <pc:sldChg chg="modSp">
        <pc:chgData name="Vijayan, Adithya" userId="S::vijaya3@rpi.edu::5213ed16-a7dc-4824-95f4-8bbaec083fce" providerId="AD" clId="Web-{E6B1393B-C0A5-141B-59A8-10381F5517EF}" dt="2025-12-12T02:35:19.815" v="470" actId="20577"/>
        <pc:sldMkLst>
          <pc:docMk/>
          <pc:sldMk cId="1394958823" sldId="265"/>
        </pc:sldMkLst>
        <pc:spChg chg="mod">
          <ac:chgData name="Vijayan, Adithya" userId="S::vijaya3@rpi.edu::5213ed16-a7dc-4824-95f4-8bbaec083fce" providerId="AD" clId="Web-{E6B1393B-C0A5-141B-59A8-10381F5517EF}" dt="2025-12-12T02:35:19.815" v="470" actId="20577"/>
          <ac:spMkLst>
            <pc:docMk/>
            <pc:sldMk cId="1394958823" sldId="265"/>
            <ac:spMk id="2" creationId="{0D96EE1E-D0C6-3EFE-0717-0E3008A560A6}"/>
          </ac:spMkLst>
        </pc:spChg>
        <pc:spChg chg="mod">
          <ac:chgData name="Vijayan, Adithya" userId="S::vijaya3@rpi.edu::5213ed16-a7dc-4824-95f4-8bbaec083fce" providerId="AD" clId="Web-{E6B1393B-C0A5-141B-59A8-10381F5517EF}" dt="2025-12-12T02:35:09.018" v="468" actId="20577"/>
          <ac:spMkLst>
            <pc:docMk/>
            <pc:sldMk cId="1394958823" sldId="265"/>
            <ac:spMk id="3" creationId="{974349E8-5AFC-72C9-78FA-22780EFE60C0}"/>
          </ac:spMkLst>
        </pc:spChg>
        <pc:spChg chg="mod">
          <ac:chgData name="Vijayan, Adithya" userId="S::vijaya3@rpi.edu::5213ed16-a7dc-4824-95f4-8bbaec083fce" providerId="AD" clId="Web-{E6B1393B-C0A5-141B-59A8-10381F5517EF}" dt="2025-12-12T02:35:14.659" v="469" actId="20577"/>
          <ac:spMkLst>
            <pc:docMk/>
            <pc:sldMk cId="1394958823" sldId="265"/>
            <ac:spMk id="4" creationId="{DF397A18-91E1-7020-8A36-93FFC273C1BD}"/>
          </ac:spMkLst>
        </pc:spChg>
      </pc:sldChg>
      <pc:sldChg chg="addSp delSp modSp modNotes">
        <pc:chgData name="Vijayan, Adithya" userId="S::vijaya3@rpi.edu::5213ed16-a7dc-4824-95f4-8bbaec083fce" providerId="AD" clId="Web-{E6B1393B-C0A5-141B-59A8-10381F5517EF}" dt="2025-12-12T01:49:10.566" v="239"/>
        <pc:sldMkLst>
          <pc:docMk/>
          <pc:sldMk cId="1319685111" sldId="267"/>
        </pc:sldMkLst>
        <pc:spChg chg="add mod">
          <ac:chgData name="Vijayan, Adithya" userId="S::vijaya3@rpi.edu::5213ed16-a7dc-4824-95f4-8bbaec083fce" providerId="AD" clId="Web-{E6B1393B-C0A5-141B-59A8-10381F5517EF}" dt="2025-12-12T01:18:07.447" v="51" actId="20577"/>
          <ac:spMkLst>
            <pc:docMk/>
            <pc:sldMk cId="1319685111" sldId="267"/>
            <ac:spMk id="9" creationId="{9393AB6F-5C1F-7CA2-69B0-5A168B8637EF}"/>
          </ac:spMkLst>
        </pc:spChg>
        <pc:spChg chg="add mod">
          <ac:chgData name="Vijayan, Adithya" userId="S::vijaya3@rpi.edu::5213ed16-a7dc-4824-95f4-8bbaec083fce" providerId="AD" clId="Web-{E6B1393B-C0A5-141B-59A8-10381F5517EF}" dt="2025-12-12T01:19:15.760" v="66"/>
          <ac:spMkLst>
            <pc:docMk/>
            <pc:sldMk cId="1319685111" sldId="267"/>
            <ac:spMk id="12" creationId="{92CE15E0-10B8-68A3-FD76-F229756A7142}"/>
          </ac:spMkLst>
        </pc:spChg>
        <pc:picChg chg="add mod">
          <ac:chgData name="Vijayan, Adithya" userId="S::vijaya3@rpi.edu::5213ed16-a7dc-4824-95f4-8bbaec083fce" providerId="AD" clId="Web-{E6B1393B-C0A5-141B-59A8-10381F5517EF}" dt="2025-12-12T01:18:21.869" v="53" actId="1076"/>
          <ac:picMkLst>
            <pc:docMk/>
            <pc:sldMk cId="1319685111" sldId="267"/>
            <ac:picMk id="7" creationId="{B9EF3F67-E4A9-8EE3-8CCA-4847937D9DCA}"/>
          </ac:picMkLst>
        </pc:picChg>
      </pc:sldChg>
      <pc:sldChg chg="modSp">
        <pc:chgData name="Vijayan, Adithya" userId="S::vijaya3@rpi.edu::5213ed16-a7dc-4824-95f4-8bbaec083fce" providerId="AD" clId="Web-{E6B1393B-C0A5-141B-59A8-10381F5517EF}" dt="2025-12-12T02:34:46.502" v="463" actId="20577"/>
        <pc:sldMkLst>
          <pc:docMk/>
          <pc:sldMk cId="3182386086" sldId="268"/>
        </pc:sldMkLst>
        <pc:spChg chg="mod">
          <ac:chgData name="Vijayan, Adithya" userId="S::vijaya3@rpi.edu::5213ed16-a7dc-4824-95f4-8bbaec083fce" providerId="AD" clId="Web-{E6B1393B-C0A5-141B-59A8-10381F5517EF}" dt="2025-12-12T02:34:46.502" v="463" actId="20577"/>
          <ac:spMkLst>
            <pc:docMk/>
            <pc:sldMk cId="3182386086" sldId="268"/>
            <ac:spMk id="4" creationId="{E454EFA4-5739-1233-DFCE-0EBB43E968E9}"/>
          </ac:spMkLst>
        </pc:spChg>
      </pc:sldChg>
      <pc:sldChg chg="addSp delSp modSp modNotes">
        <pc:chgData name="Vijayan, Adithya" userId="S::vijaya3@rpi.edu::5213ed16-a7dc-4824-95f4-8bbaec083fce" providerId="AD" clId="Web-{E6B1393B-C0A5-141B-59A8-10381F5517EF}" dt="2025-12-12T02:32:38.451" v="459"/>
        <pc:sldMkLst>
          <pc:docMk/>
          <pc:sldMk cId="3593597983" sldId="269"/>
        </pc:sldMkLst>
        <pc:spChg chg="add mod">
          <ac:chgData name="Vijayan, Adithya" userId="S::vijaya3@rpi.edu::5213ed16-a7dc-4824-95f4-8bbaec083fce" providerId="AD" clId="Web-{E6B1393B-C0A5-141B-59A8-10381F5517EF}" dt="2025-12-12T01:49:01.628" v="238" actId="1076"/>
          <ac:spMkLst>
            <pc:docMk/>
            <pc:sldMk cId="3593597983" sldId="269"/>
            <ac:spMk id="14" creationId="{6F20D170-9515-BA19-39B4-690A724B5DB1}"/>
          </ac:spMkLst>
        </pc:spChg>
      </pc:sldChg>
      <pc:sldChg chg="addSp delSp modSp">
        <pc:chgData name="Vijayan, Adithya" userId="S::vijaya3@rpi.edu::5213ed16-a7dc-4824-95f4-8bbaec083fce" providerId="AD" clId="Web-{E6B1393B-C0A5-141B-59A8-10381F5517EF}" dt="2025-12-12T02:34:54.096" v="465" actId="20577"/>
        <pc:sldMkLst>
          <pc:docMk/>
          <pc:sldMk cId="3245594722" sldId="270"/>
        </pc:sldMkLst>
        <pc:spChg chg="mod">
          <ac:chgData name="Vijayan, Adithya" userId="S::vijaya3@rpi.edu::5213ed16-a7dc-4824-95f4-8bbaec083fce" providerId="AD" clId="Web-{E6B1393B-C0A5-141B-59A8-10381F5517EF}" dt="2025-12-12T02:34:54.096" v="465" actId="20577"/>
          <ac:spMkLst>
            <pc:docMk/>
            <pc:sldMk cId="3245594722" sldId="270"/>
            <ac:spMk id="7" creationId="{7614EBC7-C224-4955-725E-457659EECD4C}"/>
          </ac:spMkLst>
        </pc:spChg>
        <pc:picChg chg="add mod ord">
          <ac:chgData name="Vijayan, Adithya" userId="S::vijaya3@rpi.edu::5213ed16-a7dc-4824-95f4-8bbaec083fce" providerId="AD" clId="Web-{E6B1393B-C0A5-141B-59A8-10381F5517EF}" dt="2025-12-12T02:02:41.875" v="456" actId="1076"/>
          <ac:picMkLst>
            <pc:docMk/>
            <pc:sldMk cId="3245594722" sldId="270"/>
            <ac:picMk id="4" creationId="{6C21CC29-08CD-A53D-AA8A-230D36FE06E1}"/>
          </ac:picMkLst>
        </pc:picChg>
        <pc:picChg chg="mod">
          <ac:chgData name="Vijayan, Adithya" userId="S::vijaya3@rpi.edu::5213ed16-a7dc-4824-95f4-8bbaec083fce" providerId="AD" clId="Web-{E6B1393B-C0A5-141B-59A8-10381F5517EF}" dt="2025-12-12T02:02:12.828" v="445" actId="1076"/>
          <ac:picMkLst>
            <pc:docMk/>
            <pc:sldMk cId="3245594722" sldId="270"/>
            <ac:picMk id="5" creationId="{9A98001D-328E-25C9-D79C-C3B2079BA938}"/>
          </ac:picMkLst>
        </pc:picChg>
      </pc:sldChg>
    </pc:docChg>
  </pc:docChgLst>
  <pc:docChgLst>
    <pc:chgData name="Vijayan, Adithya" userId="S::vijaya3@rpi.edu::5213ed16-a7dc-4824-95f4-8bbaec083fce" providerId="AD" clId="Web-{210156BF-5721-BAE5-B10F-F92DBDD9EFE6}"/>
    <pc:docChg chg="addSld modSld modSection">
      <pc:chgData name="Vijayan, Adithya" userId="S::vijaya3@rpi.edu::5213ed16-a7dc-4824-95f4-8bbaec083fce" providerId="AD" clId="Web-{210156BF-5721-BAE5-B10F-F92DBDD9EFE6}" dt="2025-12-12T14:30:35.961" v="211"/>
      <pc:docMkLst>
        <pc:docMk/>
      </pc:docMkLst>
      <pc:sldChg chg="modSp">
        <pc:chgData name="Vijayan, Adithya" userId="S::vijaya3@rpi.edu::5213ed16-a7dc-4824-95f4-8bbaec083fce" providerId="AD" clId="Web-{210156BF-5721-BAE5-B10F-F92DBDD9EFE6}" dt="2025-12-12T14:21:43.128" v="195" actId="14100"/>
        <pc:sldMkLst>
          <pc:docMk/>
          <pc:sldMk cId="1758847374" sldId="261"/>
        </pc:sldMkLst>
        <pc:spChg chg="mod">
          <ac:chgData name="Vijayan, Adithya" userId="S::vijaya3@rpi.edu::5213ed16-a7dc-4824-95f4-8bbaec083fce" providerId="AD" clId="Web-{210156BF-5721-BAE5-B10F-F92DBDD9EFE6}" dt="2025-12-12T14:21:39.331" v="194" actId="14100"/>
          <ac:spMkLst>
            <pc:docMk/>
            <pc:sldMk cId="1758847374" sldId="261"/>
            <ac:spMk id="17" creationId="{8484D466-D33A-8D5D-F264-62123F6B7CDA}"/>
          </ac:spMkLst>
        </pc:spChg>
        <pc:spChg chg="mod">
          <ac:chgData name="Vijayan, Adithya" userId="S::vijaya3@rpi.edu::5213ed16-a7dc-4824-95f4-8bbaec083fce" providerId="AD" clId="Web-{210156BF-5721-BAE5-B10F-F92DBDD9EFE6}" dt="2025-12-12T14:21:43.128" v="195" actId="14100"/>
          <ac:spMkLst>
            <pc:docMk/>
            <pc:sldMk cId="1758847374" sldId="261"/>
            <ac:spMk id="34" creationId="{CF2E1757-29AB-62E2-A405-B7BAAA5188DB}"/>
          </ac:spMkLst>
        </pc:spChg>
      </pc:sldChg>
      <pc:sldChg chg="modNotes">
        <pc:chgData name="Vijayan, Adithya" userId="S::vijaya3@rpi.edu::5213ed16-a7dc-4824-95f4-8bbaec083fce" providerId="AD" clId="Web-{210156BF-5721-BAE5-B10F-F92DBDD9EFE6}" dt="2025-12-12T14:30:35.961" v="211"/>
        <pc:sldMkLst>
          <pc:docMk/>
          <pc:sldMk cId="3245594722" sldId="270"/>
        </pc:sldMkLst>
      </pc:sldChg>
      <pc:sldChg chg="addSp modSp new mod modShow">
        <pc:chgData name="Vijayan, Adithya" userId="S::vijaya3@rpi.edu::5213ed16-a7dc-4824-95f4-8bbaec083fce" providerId="AD" clId="Web-{210156BF-5721-BAE5-B10F-F92DBDD9EFE6}" dt="2025-12-12T14:21:07.159" v="193" actId="20577"/>
        <pc:sldMkLst>
          <pc:docMk/>
          <pc:sldMk cId="2850132562" sldId="276"/>
        </pc:sldMkLst>
        <pc:spChg chg="mod">
          <ac:chgData name="Vijayan, Adithya" userId="S::vijaya3@rpi.edu::5213ed16-a7dc-4824-95f4-8bbaec083fce" providerId="AD" clId="Web-{210156BF-5721-BAE5-B10F-F92DBDD9EFE6}" dt="2025-12-12T14:15:44.574" v="40" actId="1076"/>
          <ac:spMkLst>
            <pc:docMk/>
            <pc:sldMk cId="2850132562" sldId="276"/>
            <ac:spMk id="2" creationId="{86F30FD4-FA7E-1744-1EF5-10909C121184}"/>
          </ac:spMkLst>
        </pc:spChg>
        <pc:spChg chg="mod">
          <ac:chgData name="Vijayan, Adithya" userId="S::vijaya3@rpi.edu::5213ed16-a7dc-4824-95f4-8bbaec083fce" providerId="AD" clId="Web-{210156BF-5721-BAE5-B10F-F92DBDD9EFE6}" dt="2025-12-12T14:21:07.159" v="193" actId="20577"/>
          <ac:spMkLst>
            <pc:docMk/>
            <pc:sldMk cId="2850132562" sldId="276"/>
            <ac:spMk id="3" creationId="{A037BB6A-E59F-AF91-6B75-DC9DF3EA860A}"/>
          </ac:spMkLst>
        </pc:spChg>
        <pc:picChg chg="add mod">
          <ac:chgData name="Vijayan, Adithya" userId="S::vijaya3@rpi.edu::5213ed16-a7dc-4824-95f4-8bbaec083fce" providerId="AD" clId="Web-{210156BF-5721-BAE5-B10F-F92DBDD9EFE6}" dt="2025-12-12T14:18:16.968" v="90" actId="1076"/>
          <ac:picMkLst>
            <pc:docMk/>
            <pc:sldMk cId="2850132562" sldId="276"/>
            <ac:picMk id="6" creationId="{5ECD0BA8-BF8C-8482-C2F8-1B8E3A0E6BE6}"/>
          </ac:picMkLst>
        </pc:picChg>
      </pc:sldChg>
    </pc:docChg>
  </pc:docChgLst>
  <pc:docChgLst>
    <pc:chgData name="Vijayan, Adithya" userId="S::vijaya3@rpi.edu::5213ed16-a7dc-4824-95f4-8bbaec083fce" providerId="AD" clId="Web-{4FC3D750-FA23-1CA7-CE8A-BF5E71F8DD08}"/>
    <pc:docChg chg="addSld modSld">
      <pc:chgData name="Vijayan, Adithya" userId="S::vijaya3@rpi.edu::5213ed16-a7dc-4824-95f4-8bbaec083fce" providerId="AD" clId="Web-{4FC3D750-FA23-1CA7-CE8A-BF5E71F8DD08}" dt="2025-12-02T23:17:16.220" v="68"/>
      <pc:docMkLst>
        <pc:docMk/>
      </pc:docMkLst>
      <pc:sldChg chg="modSp new">
        <pc:chgData name="Vijayan, Adithya" userId="S::vijaya3@rpi.edu::5213ed16-a7dc-4824-95f4-8bbaec083fce" providerId="AD" clId="Web-{4FC3D750-FA23-1CA7-CE8A-BF5E71F8DD08}" dt="2025-12-02T23:17:08.844" v="67" actId="20577"/>
        <pc:sldMkLst>
          <pc:docMk/>
          <pc:sldMk cId="953601878" sldId="258"/>
        </pc:sldMkLst>
        <pc:spChg chg="mod">
          <ac:chgData name="Vijayan, Adithya" userId="S::vijaya3@rpi.edu::5213ed16-a7dc-4824-95f4-8bbaec083fce" providerId="AD" clId="Web-{4FC3D750-FA23-1CA7-CE8A-BF5E71F8DD08}" dt="2025-12-02T23:16:07.078" v="33" actId="20577"/>
          <ac:spMkLst>
            <pc:docMk/>
            <pc:sldMk cId="953601878" sldId="258"/>
            <ac:spMk id="2" creationId="{8D3D1D5A-762D-D40A-3A71-A6189EA68F68}"/>
          </ac:spMkLst>
        </pc:spChg>
        <pc:spChg chg="mod">
          <ac:chgData name="Vijayan, Adithya" userId="S::vijaya3@rpi.edu::5213ed16-a7dc-4824-95f4-8bbaec083fce" providerId="AD" clId="Web-{4FC3D750-FA23-1CA7-CE8A-BF5E71F8DD08}" dt="2025-12-02T23:17:08.844" v="67" actId="20577"/>
          <ac:spMkLst>
            <pc:docMk/>
            <pc:sldMk cId="953601878" sldId="258"/>
            <ac:spMk id="3" creationId="{6F8C30FC-F1C7-B2AE-3E5E-999292DFF2C1}"/>
          </ac:spMkLst>
        </pc:spChg>
      </pc:sldChg>
      <pc:sldChg chg="new">
        <pc:chgData name="Vijayan, Adithya" userId="S::vijaya3@rpi.edu::5213ed16-a7dc-4824-95f4-8bbaec083fce" providerId="AD" clId="Web-{4FC3D750-FA23-1CA7-CE8A-BF5E71F8DD08}" dt="2025-12-02T23:17:16.220" v="68"/>
        <pc:sldMkLst>
          <pc:docMk/>
          <pc:sldMk cId="3998488282" sldId="259"/>
        </pc:sldMkLst>
      </pc:sldChg>
    </pc:docChg>
  </pc:docChgLst>
  <pc:docChgLst>
    <pc:chgData name="Kanjilal, Swastik" userId="S::kanjis2@rpi.edu::5eee3842-8c8e-4ff7-8b51-e92b42500234" providerId="AD" clId="Web-{738FE18B-DB00-EE88-76D2-8EEA33DB9DE2}"/>
    <pc:docChg chg="modSld">
      <pc:chgData name="Kanjilal, Swastik" userId="S::kanjis2@rpi.edu::5eee3842-8c8e-4ff7-8b51-e92b42500234" providerId="AD" clId="Web-{738FE18B-DB00-EE88-76D2-8EEA33DB9DE2}" dt="2025-12-12T06:08:11.877" v="17" actId="20577"/>
      <pc:docMkLst>
        <pc:docMk/>
      </pc:docMkLst>
      <pc:sldChg chg="modSp">
        <pc:chgData name="Kanjilal, Swastik" userId="S::kanjis2@rpi.edu::5eee3842-8c8e-4ff7-8b51-e92b42500234" providerId="AD" clId="Web-{738FE18B-DB00-EE88-76D2-8EEA33DB9DE2}" dt="2025-12-12T06:08:11.877" v="17" actId="20577"/>
        <pc:sldMkLst>
          <pc:docMk/>
          <pc:sldMk cId="953601878" sldId="258"/>
        </pc:sldMkLst>
        <pc:spChg chg="mod">
          <ac:chgData name="Kanjilal, Swastik" userId="S::kanjis2@rpi.edu::5eee3842-8c8e-4ff7-8b51-e92b42500234" providerId="AD" clId="Web-{738FE18B-DB00-EE88-76D2-8EEA33DB9DE2}" dt="2025-12-12T06:08:11.877" v="17" actId="20577"/>
          <ac:spMkLst>
            <pc:docMk/>
            <pc:sldMk cId="953601878" sldId="258"/>
            <ac:spMk id="3" creationId="{6F8C30FC-F1C7-B2AE-3E5E-999292DFF2C1}"/>
          </ac:spMkLst>
        </pc:spChg>
      </pc:sldChg>
    </pc:docChg>
  </pc:docChgLst>
  <pc:docChgLst>
    <pc:chgData name="Kanjilal, Swastik" userId="S::kanjis2@rpi.edu::5eee3842-8c8e-4ff7-8b51-e92b42500234" providerId="AD" clId="Web-{163EA4A6-C9CB-F066-90A2-1F941F4456AB}"/>
    <pc:docChg chg="addSld modSld">
      <pc:chgData name="Kanjilal, Swastik" userId="S::kanjis2@rpi.edu::5eee3842-8c8e-4ff7-8b51-e92b42500234" providerId="AD" clId="Web-{163EA4A6-C9CB-F066-90A2-1F941F4456AB}" dt="2025-12-07T19:28:57.450" v="154" actId="20577"/>
      <pc:docMkLst>
        <pc:docMk/>
      </pc:docMkLst>
      <pc:sldChg chg="modSp">
        <pc:chgData name="Kanjilal, Swastik" userId="S::kanjis2@rpi.edu::5eee3842-8c8e-4ff7-8b51-e92b42500234" providerId="AD" clId="Web-{163EA4A6-C9CB-F066-90A2-1F941F4456AB}" dt="2025-12-07T19:15:29.397" v="2" actId="20577"/>
        <pc:sldMkLst>
          <pc:docMk/>
          <pc:sldMk cId="3998488282" sldId="259"/>
        </pc:sldMkLst>
        <pc:spChg chg="mod">
          <ac:chgData name="Kanjilal, Swastik" userId="S::kanjis2@rpi.edu::5eee3842-8c8e-4ff7-8b51-e92b42500234" providerId="AD" clId="Web-{163EA4A6-C9CB-F066-90A2-1F941F4456AB}" dt="2025-12-07T19:15:29.397" v="2" actId="20577"/>
          <ac:spMkLst>
            <pc:docMk/>
            <pc:sldMk cId="3998488282" sldId="259"/>
            <ac:spMk id="2" creationId="{81A85F09-99D0-E34A-D2BA-BCE677F610F4}"/>
          </ac:spMkLst>
        </pc:spChg>
      </pc:sldChg>
      <pc:sldChg chg="modSp new">
        <pc:chgData name="Kanjilal, Swastik" userId="S::kanjis2@rpi.edu::5eee3842-8c8e-4ff7-8b51-e92b42500234" providerId="AD" clId="Web-{163EA4A6-C9CB-F066-90A2-1F941F4456AB}" dt="2025-12-07T19:26:40.912" v="126" actId="20577"/>
        <pc:sldMkLst>
          <pc:docMk/>
          <pc:sldMk cId="1082812469" sldId="260"/>
        </pc:sldMkLst>
        <pc:spChg chg="mod">
          <ac:chgData name="Kanjilal, Swastik" userId="S::kanjis2@rpi.edu::5eee3842-8c8e-4ff7-8b51-e92b42500234" providerId="AD" clId="Web-{163EA4A6-C9CB-F066-90A2-1F941F4456AB}" dt="2025-12-07T19:26:40.912" v="126" actId="20577"/>
          <ac:spMkLst>
            <pc:docMk/>
            <pc:sldMk cId="1082812469" sldId="260"/>
            <ac:spMk id="2" creationId="{57E93E7A-FA8C-0FD6-5D3C-49AAF05DF3E8}"/>
          </ac:spMkLst>
        </pc:spChg>
        <pc:spChg chg="mod">
          <ac:chgData name="Kanjilal, Swastik" userId="S::kanjis2@rpi.edu::5eee3842-8c8e-4ff7-8b51-e92b42500234" providerId="AD" clId="Web-{163EA4A6-C9CB-F066-90A2-1F941F4456AB}" dt="2025-12-07T19:26:17.865" v="108" actId="20577"/>
          <ac:spMkLst>
            <pc:docMk/>
            <pc:sldMk cId="1082812469" sldId="260"/>
            <ac:spMk id="3" creationId="{D661DBD6-7C0E-1F33-1C1F-6018FCDEA09F}"/>
          </ac:spMkLst>
        </pc:spChg>
      </pc:sldChg>
      <pc:sldChg chg="modSp new">
        <pc:chgData name="Kanjilal, Swastik" userId="S::kanjis2@rpi.edu::5eee3842-8c8e-4ff7-8b51-e92b42500234" providerId="AD" clId="Web-{163EA4A6-C9CB-F066-90A2-1F941F4456AB}" dt="2025-12-07T19:26:53.350" v="130" actId="20577"/>
        <pc:sldMkLst>
          <pc:docMk/>
          <pc:sldMk cId="1758847374" sldId="261"/>
        </pc:sldMkLst>
        <pc:spChg chg="mod">
          <ac:chgData name="Kanjilal, Swastik" userId="S::kanjis2@rpi.edu::5eee3842-8c8e-4ff7-8b51-e92b42500234" providerId="AD" clId="Web-{163EA4A6-C9CB-F066-90A2-1F941F4456AB}" dt="2025-12-07T19:26:53.350" v="130" actId="20577"/>
          <ac:spMkLst>
            <pc:docMk/>
            <pc:sldMk cId="1758847374" sldId="261"/>
            <ac:spMk id="2" creationId="{094F8D9B-8CC7-916F-627B-BBEE5564E6B3}"/>
          </ac:spMkLst>
        </pc:spChg>
      </pc:sldChg>
      <pc:sldChg chg="modSp new">
        <pc:chgData name="Kanjilal, Swastik" userId="S::kanjis2@rpi.edu::5eee3842-8c8e-4ff7-8b51-e92b42500234" providerId="AD" clId="Web-{163EA4A6-C9CB-F066-90A2-1F941F4456AB}" dt="2025-12-07T19:28:49.184" v="145" actId="20577"/>
        <pc:sldMkLst>
          <pc:docMk/>
          <pc:sldMk cId="919487277" sldId="262"/>
        </pc:sldMkLst>
        <pc:spChg chg="mod">
          <ac:chgData name="Kanjilal, Swastik" userId="S::kanjis2@rpi.edu::5eee3842-8c8e-4ff7-8b51-e92b42500234" providerId="AD" clId="Web-{163EA4A6-C9CB-F066-90A2-1F941F4456AB}" dt="2025-12-07T19:28:49.184" v="145" actId="20577"/>
          <ac:spMkLst>
            <pc:docMk/>
            <pc:sldMk cId="919487277" sldId="262"/>
            <ac:spMk id="2" creationId="{6BA88C27-76F7-C92F-1223-51422785829D}"/>
          </ac:spMkLst>
        </pc:spChg>
      </pc:sldChg>
    </pc:docChg>
  </pc:docChgLst>
  <pc:docChgLst>
    <pc:chgData name="Kanjilal, Swastik" userId="S::kanjis2@rpi.edu::5eee3842-8c8e-4ff7-8b51-e92b42500234" providerId="AD" clId="Web-{9ECB81BD-B9B4-557C-3266-C306675A4825}"/>
    <pc:docChg chg="addSld delSld modSld sldOrd modMainMaster addSection delSection modSection">
      <pc:chgData name="Kanjilal, Swastik" userId="S::kanjis2@rpi.edu::5eee3842-8c8e-4ff7-8b51-e92b42500234" providerId="AD" clId="Web-{9ECB81BD-B9B4-557C-3266-C306675A4825}" dt="2025-12-12T06:03:31.126" v="1620"/>
      <pc:docMkLst>
        <pc:docMk/>
      </pc:docMkLst>
      <pc:sldChg chg="addSp delSp modSp">
        <pc:chgData name="Kanjilal, Swastik" userId="S::kanjis2@rpi.edu::5eee3842-8c8e-4ff7-8b51-e92b42500234" providerId="AD" clId="Web-{9ECB81BD-B9B4-557C-3266-C306675A4825}" dt="2025-12-12T05:15:21.506" v="1158"/>
        <pc:sldMkLst>
          <pc:docMk/>
          <pc:sldMk cId="109857222" sldId="256"/>
        </pc:sldMkLst>
        <pc:spChg chg="mod">
          <ac:chgData name="Kanjilal, Swastik" userId="S::kanjis2@rpi.edu::5eee3842-8c8e-4ff7-8b51-e92b42500234" providerId="AD" clId="Web-{9ECB81BD-B9B4-557C-3266-C306675A4825}" dt="2025-12-12T05:13:33.659" v="1152" actId="20577"/>
          <ac:spMkLst>
            <pc:docMk/>
            <pc:sldMk cId="109857222" sldId="256"/>
            <ac:spMk id="2" creationId="{00000000-0000-0000-0000-000000000000}"/>
          </ac:spMkLst>
        </pc:spChg>
        <pc:spChg chg="mod">
          <ac:chgData name="Kanjilal, Swastik" userId="S::kanjis2@rpi.edu::5eee3842-8c8e-4ff7-8b51-e92b42500234" providerId="AD" clId="Web-{9ECB81BD-B9B4-557C-3266-C306675A4825}" dt="2025-12-12T05:15:21.490" v="1157"/>
          <ac:spMkLst>
            <pc:docMk/>
            <pc:sldMk cId="109857222" sldId="256"/>
            <ac:spMk id="3" creationId="{00000000-0000-0000-0000-000000000000}"/>
          </ac:spMkLst>
        </pc:spChg>
        <pc:spChg chg="add mod">
          <ac:chgData name="Kanjilal, Swastik" userId="S::kanjis2@rpi.edu::5eee3842-8c8e-4ff7-8b51-e92b42500234" providerId="AD" clId="Web-{9ECB81BD-B9B4-557C-3266-C306675A4825}" dt="2025-12-12T05:15:21.506" v="1158"/>
          <ac:spMkLst>
            <pc:docMk/>
            <pc:sldMk cId="109857222" sldId="256"/>
            <ac:spMk id="7" creationId="{28D8284D-3148-9154-D7C3-4D4F4CC99F4C}"/>
          </ac:spMkLst>
        </pc:spChg>
      </pc:sldChg>
      <pc:sldChg chg="modSp modNotes">
        <pc:chgData name="Kanjilal, Swastik" userId="S::kanjis2@rpi.edu::5eee3842-8c8e-4ff7-8b51-e92b42500234" providerId="AD" clId="Web-{9ECB81BD-B9B4-557C-3266-C306675A4825}" dt="2025-12-12T05:58:31.043" v="1585" actId="20577"/>
        <pc:sldMkLst>
          <pc:docMk/>
          <pc:sldMk cId="953601878" sldId="258"/>
        </pc:sldMkLst>
        <pc:spChg chg="mod">
          <ac:chgData name="Kanjilal, Swastik" userId="S::kanjis2@rpi.edu::5eee3842-8c8e-4ff7-8b51-e92b42500234" providerId="AD" clId="Web-{9ECB81BD-B9B4-557C-3266-C306675A4825}" dt="2025-12-12T04:20:31.691" v="102"/>
          <ac:spMkLst>
            <pc:docMk/>
            <pc:sldMk cId="953601878" sldId="258"/>
            <ac:spMk id="2" creationId="{8D3D1D5A-762D-D40A-3A71-A6189EA68F68}"/>
          </ac:spMkLst>
        </pc:spChg>
        <pc:spChg chg="mod">
          <ac:chgData name="Kanjilal, Swastik" userId="S::kanjis2@rpi.edu::5eee3842-8c8e-4ff7-8b51-e92b42500234" providerId="AD" clId="Web-{9ECB81BD-B9B4-557C-3266-C306675A4825}" dt="2025-12-12T05:58:31.043" v="1585" actId="20577"/>
          <ac:spMkLst>
            <pc:docMk/>
            <pc:sldMk cId="953601878" sldId="258"/>
            <ac:spMk id="3" creationId="{6F8C30FC-F1C7-B2AE-3E5E-999292DFF2C1}"/>
          </ac:spMkLst>
        </pc:spChg>
        <pc:spChg chg="mod">
          <ac:chgData name="Kanjilal, Swastik" userId="S::kanjis2@rpi.edu::5eee3842-8c8e-4ff7-8b51-e92b42500234" providerId="AD" clId="Web-{9ECB81BD-B9B4-557C-3266-C306675A4825}" dt="2025-12-12T04:20:31.691" v="104"/>
          <ac:spMkLst>
            <pc:docMk/>
            <pc:sldMk cId="953601878" sldId="258"/>
            <ac:spMk id="4" creationId="{3047A0D1-C541-B49C-3871-8EE0895E6C88}"/>
          </ac:spMkLst>
        </pc:spChg>
        <pc:spChg chg="mod">
          <ac:chgData name="Kanjilal, Swastik" userId="S::kanjis2@rpi.edu::5eee3842-8c8e-4ff7-8b51-e92b42500234" providerId="AD" clId="Web-{9ECB81BD-B9B4-557C-3266-C306675A4825}" dt="2025-12-12T04:20:31.691" v="105"/>
          <ac:spMkLst>
            <pc:docMk/>
            <pc:sldMk cId="953601878" sldId="258"/>
            <ac:spMk id="5" creationId="{67D640A1-AEAB-B7A3-1763-A8C649608EE2}"/>
          </ac:spMkLst>
        </pc:spChg>
        <pc:spChg chg="mod">
          <ac:chgData name="Kanjilal, Swastik" userId="S::kanjis2@rpi.edu::5eee3842-8c8e-4ff7-8b51-e92b42500234" providerId="AD" clId="Web-{9ECB81BD-B9B4-557C-3266-C306675A4825}" dt="2025-12-12T04:20:31.691" v="106"/>
          <ac:spMkLst>
            <pc:docMk/>
            <pc:sldMk cId="953601878" sldId="258"/>
            <ac:spMk id="6" creationId="{3D5B29B1-5734-87DF-34DA-511BCF549882}"/>
          </ac:spMkLst>
        </pc:spChg>
        <pc:spChg chg="mod">
          <ac:chgData name="Kanjilal, Swastik" userId="S::kanjis2@rpi.edu::5eee3842-8c8e-4ff7-8b51-e92b42500234" providerId="AD" clId="Web-{9ECB81BD-B9B4-557C-3266-C306675A4825}" dt="2025-12-12T04:20:31.754" v="108"/>
          <ac:spMkLst>
            <pc:docMk/>
            <pc:sldMk cId="953601878" sldId="258"/>
            <ac:spMk id="11" creationId="{B162F5DD-3FA7-A35B-2905-BEB8C7CAA9F3}"/>
          </ac:spMkLst>
        </pc:spChg>
        <pc:spChg chg="mod">
          <ac:chgData name="Kanjilal, Swastik" userId="S::kanjis2@rpi.edu::5eee3842-8c8e-4ff7-8b51-e92b42500234" providerId="AD" clId="Web-{9ECB81BD-B9B4-557C-3266-C306675A4825}" dt="2025-12-12T04:20:31.691" v="107"/>
          <ac:spMkLst>
            <pc:docMk/>
            <pc:sldMk cId="953601878" sldId="258"/>
            <ac:spMk id="12" creationId="{55B8880D-A38F-1673-C756-07B07EE662DD}"/>
          </ac:spMkLst>
        </pc:spChg>
      </pc:sldChg>
      <pc:sldChg chg="addSp delSp modSp">
        <pc:chgData name="Kanjilal, Swastik" userId="S::kanjis2@rpi.edu::5eee3842-8c8e-4ff7-8b51-e92b42500234" providerId="AD" clId="Web-{9ECB81BD-B9B4-557C-3266-C306675A4825}" dt="2025-12-12T04:40:01.752" v="306" actId="20577"/>
        <pc:sldMkLst>
          <pc:docMk/>
          <pc:sldMk cId="3998488282" sldId="259"/>
        </pc:sldMkLst>
        <pc:spChg chg="mod">
          <ac:chgData name="Kanjilal, Swastik" userId="S::kanjis2@rpi.edu::5eee3842-8c8e-4ff7-8b51-e92b42500234" providerId="AD" clId="Web-{9ECB81BD-B9B4-557C-3266-C306675A4825}" dt="2025-12-12T04:40:01.752" v="306" actId="20577"/>
          <ac:spMkLst>
            <pc:docMk/>
            <pc:sldMk cId="3998488282" sldId="259"/>
            <ac:spMk id="2" creationId="{81A85F09-99D0-E34A-D2BA-BCE677F610F4}"/>
          </ac:spMkLst>
        </pc:spChg>
        <pc:spChg chg="mod">
          <ac:chgData name="Kanjilal, Swastik" userId="S::kanjis2@rpi.edu::5eee3842-8c8e-4ff7-8b51-e92b42500234" providerId="AD" clId="Web-{9ECB81BD-B9B4-557C-3266-C306675A4825}" dt="2025-12-12T04:21:25.168" v="123" actId="20577"/>
          <ac:spMkLst>
            <pc:docMk/>
            <pc:sldMk cId="3998488282" sldId="259"/>
            <ac:spMk id="6" creationId="{B456F456-C7FD-8EB0-517C-E4DA29235C71}"/>
          </ac:spMkLst>
        </pc:spChg>
        <pc:spChg chg="add del mod">
          <ac:chgData name="Kanjilal, Swastik" userId="S::kanjis2@rpi.edu::5eee3842-8c8e-4ff7-8b51-e92b42500234" providerId="AD" clId="Web-{9ECB81BD-B9B4-557C-3266-C306675A4825}" dt="2025-12-12T04:20:48.179" v="111"/>
          <ac:spMkLst>
            <pc:docMk/>
            <pc:sldMk cId="3998488282" sldId="259"/>
            <ac:spMk id="7" creationId="{F271333A-DCE1-72DB-42E6-E28D1DDCB2D1}"/>
          </ac:spMkLst>
        </pc:spChg>
        <pc:spChg chg="add mod">
          <ac:chgData name="Kanjilal, Swastik" userId="S::kanjis2@rpi.edu::5eee3842-8c8e-4ff7-8b51-e92b42500234" providerId="AD" clId="Web-{9ECB81BD-B9B4-557C-3266-C306675A4825}" dt="2025-12-12T04:20:48.179" v="114"/>
          <ac:spMkLst>
            <pc:docMk/>
            <pc:sldMk cId="3998488282" sldId="259"/>
            <ac:spMk id="8" creationId="{006139E3-A7A5-9F4C-86B1-04419AC0134D}"/>
          </ac:spMkLst>
        </pc:spChg>
        <pc:spChg chg="add mod">
          <ac:chgData name="Kanjilal, Swastik" userId="S::kanjis2@rpi.edu::5eee3842-8c8e-4ff7-8b51-e92b42500234" providerId="AD" clId="Web-{9ECB81BD-B9B4-557C-3266-C306675A4825}" dt="2025-12-12T04:21:04.746" v="118" actId="14100"/>
          <ac:spMkLst>
            <pc:docMk/>
            <pc:sldMk cId="3998488282" sldId="259"/>
            <ac:spMk id="9" creationId="{5DD11D5F-AAD5-F584-F936-A5785F1918E7}"/>
          </ac:spMkLst>
        </pc:spChg>
        <pc:spChg chg="mod">
          <ac:chgData name="Kanjilal, Swastik" userId="S::kanjis2@rpi.edu::5eee3842-8c8e-4ff7-8b51-e92b42500234" providerId="AD" clId="Web-{9ECB81BD-B9B4-557C-3266-C306675A4825}" dt="2025-12-12T04:20:48.179" v="113"/>
          <ac:spMkLst>
            <pc:docMk/>
            <pc:sldMk cId="3998488282" sldId="259"/>
            <ac:spMk id="11" creationId="{F7498666-B833-D9D9-7F07-D1738BE8BAB9}"/>
          </ac:spMkLst>
        </pc:spChg>
        <pc:spChg chg="mod">
          <ac:chgData name="Kanjilal, Swastik" userId="S::kanjis2@rpi.edu::5eee3842-8c8e-4ff7-8b51-e92b42500234" providerId="AD" clId="Web-{9ECB81BD-B9B4-557C-3266-C306675A4825}" dt="2025-12-12T04:20:48.179" v="112"/>
          <ac:spMkLst>
            <pc:docMk/>
            <pc:sldMk cId="3998488282" sldId="259"/>
            <ac:spMk id="12" creationId="{FF0AB866-484E-4A8F-612B-035513F19830}"/>
          </ac:spMkLst>
        </pc:spChg>
        <pc:picChg chg="add mod">
          <ac:chgData name="Kanjilal, Swastik" userId="S::kanjis2@rpi.edu::5eee3842-8c8e-4ff7-8b51-e92b42500234" providerId="AD" clId="Web-{9ECB81BD-B9B4-557C-3266-C306675A4825}" dt="2025-12-12T04:13:22.516" v="23" actId="14100"/>
          <ac:picMkLst>
            <pc:docMk/>
            <pc:sldMk cId="3998488282" sldId="259"/>
            <ac:picMk id="4" creationId="{9CE8A103-A201-05D5-A86B-CDE088CC8B03}"/>
          </ac:picMkLst>
        </pc:picChg>
        <pc:picChg chg="mod">
          <ac:chgData name="Kanjilal, Swastik" userId="S::kanjis2@rpi.edu::5eee3842-8c8e-4ff7-8b51-e92b42500234" providerId="AD" clId="Web-{9ECB81BD-B9B4-557C-3266-C306675A4825}" dt="2025-12-12T04:21:11.527" v="119" actId="1076"/>
          <ac:picMkLst>
            <pc:docMk/>
            <pc:sldMk cId="3998488282" sldId="259"/>
            <ac:picMk id="5" creationId="{DEABE5BD-3273-629E-082F-42ED127DEC3C}"/>
          </ac:picMkLst>
        </pc:picChg>
      </pc:sldChg>
      <pc:sldChg chg="modSp modNotes">
        <pc:chgData name="Kanjilal, Swastik" userId="S::kanjis2@rpi.edu::5eee3842-8c8e-4ff7-8b51-e92b42500234" providerId="AD" clId="Web-{9ECB81BD-B9B4-557C-3266-C306675A4825}" dt="2025-12-12T05:44:27.723" v="1521"/>
        <pc:sldMkLst>
          <pc:docMk/>
          <pc:sldMk cId="1082812469" sldId="260"/>
        </pc:sldMkLst>
        <pc:spChg chg="mod">
          <ac:chgData name="Kanjilal, Swastik" userId="S::kanjis2@rpi.edu::5eee3842-8c8e-4ff7-8b51-e92b42500234" providerId="AD" clId="Web-{9ECB81BD-B9B4-557C-3266-C306675A4825}" dt="2025-12-12T04:50:40.903" v="484" actId="20577"/>
          <ac:spMkLst>
            <pc:docMk/>
            <pc:sldMk cId="1082812469" sldId="260"/>
            <ac:spMk id="2" creationId="{57E93E7A-FA8C-0FD6-5D3C-49AAF05DF3E8}"/>
          </ac:spMkLst>
        </pc:spChg>
        <pc:spChg chg="mod">
          <ac:chgData name="Kanjilal, Swastik" userId="S::kanjis2@rpi.edu::5eee3842-8c8e-4ff7-8b51-e92b42500234" providerId="AD" clId="Web-{9ECB81BD-B9B4-557C-3266-C306675A4825}" dt="2025-12-12T04:26:06.635" v="192" actId="20577"/>
          <ac:spMkLst>
            <pc:docMk/>
            <pc:sldMk cId="1082812469" sldId="260"/>
            <ac:spMk id="3" creationId="{D661DBD6-7C0E-1F33-1C1F-6018FCDEA09F}"/>
          </ac:spMkLst>
        </pc:spChg>
        <pc:spChg chg="mod">
          <ac:chgData name="Kanjilal, Swastik" userId="S::kanjis2@rpi.edu::5eee3842-8c8e-4ff7-8b51-e92b42500234" providerId="AD" clId="Web-{9ECB81BD-B9B4-557C-3266-C306675A4825}" dt="2025-12-12T04:25:35.209" v="180"/>
          <ac:spMkLst>
            <pc:docMk/>
            <pc:sldMk cId="1082812469" sldId="260"/>
            <ac:spMk id="9" creationId="{AE0A71DD-0B78-9076-0A49-0C044F946EA4}"/>
          </ac:spMkLst>
        </pc:spChg>
        <pc:spChg chg="mod">
          <ac:chgData name="Kanjilal, Swastik" userId="S::kanjis2@rpi.edu::5eee3842-8c8e-4ff7-8b51-e92b42500234" providerId="AD" clId="Web-{9ECB81BD-B9B4-557C-3266-C306675A4825}" dt="2025-12-12T04:25:35.162" v="179"/>
          <ac:spMkLst>
            <pc:docMk/>
            <pc:sldMk cId="1082812469" sldId="260"/>
            <ac:spMk id="10" creationId="{5E3179C4-F7ED-094C-3C6B-B24DD7F24CD3}"/>
          </ac:spMkLst>
        </pc:spChg>
        <pc:picChg chg="mod">
          <ac:chgData name="Kanjilal, Swastik" userId="S::kanjis2@rpi.edu::5eee3842-8c8e-4ff7-8b51-e92b42500234" providerId="AD" clId="Web-{9ECB81BD-B9B4-557C-3266-C306675A4825}" dt="2025-12-12T04:26:02.182" v="187" actId="1076"/>
          <ac:picMkLst>
            <pc:docMk/>
            <pc:sldMk cId="1082812469" sldId="260"/>
            <ac:picMk id="5" creationId="{1E51F03A-F1BE-B321-7CAA-A8D742C7D788}"/>
          </ac:picMkLst>
        </pc:picChg>
        <pc:picChg chg="mod">
          <ac:chgData name="Kanjilal, Swastik" userId="S::kanjis2@rpi.edu::5eee3842-8c8e-4ff7-8b51-e92b42500234" providerId="AD" clId="Web-{9ECB81BD-B9B4-557C-3266-C306675A4825}" dt="2025-12-12T04:26:02.197" v="188" actId="1076"/>
          <ac:picMkLst>
            <pc:docMk/>
            <pc:sldMk cId="1082812469" sldId="260"/>
            <ac:picMk id="6" creationId="{F3C4D0F8-D0EE-FEA3-8D09-A2170B125358}"/>
          </ac:picMkLst>
        </pc:picChg>
        <pc:picChg chg="mod">
          <ac:chgData name="Kanjilal, Swastik" userId="S::kanjis2@rpi.edu::5eee3842-8c8e-4ff7-8b51-e92b42500234" providerId="AD" clId="Web-{9ECB81BD-B9B4-557C-3266-C306675A4825}" dt="2025-12-12T04:26:02.197" v="189" actId="1076"/>
          <ac:picMkLst>
            <pc:docMk/>
            <pc:sldMk cId="1082812469" sldId="260"/>
            <ac:picMk id="7" creationId="{1D02EB5F-88B2-CD68-7799-1DF5E71BA1D1}"/>
          </ac:picMkLst>
        </pc:picChg>
        <pc:picChg chg="mod">
          <ac:chgData name="Kanjilal, Swastik" userId="S::kanjis2@rpi.edu::5eee3842-8c8e-4ff7-8b51-e92b42500234" providerId="AD" clId="Web-{9ECB81BD-B9B4-557C-3266-C306675A4825}" dt="2025-12-12T04:26:02.213" v="190" actId="1076"/>
          <ac:picMkLst>
            <pc:docMk/>
            <pc:sldMk cId="1082812469" sldId="260"/>
            <ac:picMk id="8" creationId="{BC4CD7D5-2B4A-72CD-AB74-3B9EC2323606}"/>
          </ac:picMkLst>
        </pc:picChg>
      </pc:sldChg>
      <pc:sldChg chg="modSp modNotes">
        <pc:chgData name="Kanjilal, Swastik" userId="S::kanjis2@rpi.edu::5eee3842-8c8e-4ff7-8b51-e92b42500234" providerId="AD" clId="Web-{9ECB81BD-B9B4-557C-3266-C306675A4825}" dt="2025-12-12T05:48:18.041" v="1545" actId="1076"/>
        <pc:sldMkLst>
          <pc:docMk/>
          <pc:sldMk cId="1758847374" sldId="261"/>
        </pc:sldMkLst>
        <pc:spChg chg="mod">
          <ac:chgData name="Kanjilal, Swastik" userId="S::kanjis2@rpi.edu::5eee3842-8c8e-4ff7-8b51-e92b42500234" providerId="AD" clId="Web-{9ECB81BD-B9B4-557C-3266-C306675A4825}" dt="2025-12-12T04:22:53.530" v="140"/>
          <ac:spMkLst>
            <pc:docMk/>
            <pc:sldMk cId="1758847374" sldId="261"/>
            <ac:spMk id="2" creationId="{094F8D9B-8CC7-916F-627B-BBEE5564E6B3}"/>
          </ac:spMkLst>
        </pc:spChg>
        <pc:spChg chg="mod">
          <ac:chgData name="Kanjilal, Swastik" userId="S::kanjis2@rpi.edu::5eee3842-8c8e-4ff7-8b51-e92b42500234" providerId="AD" clId="Web-{9ECB81BD-B9B4-557C-3266-C306675A4825}" dt="2025-12-12T05:48:18.041" v="1545" actId="1076"/>
          <ac:spMkLst>
            <pc:docMk/>
            <pc:sldMk cId="1758847374" sldId="261"/>
            <ac:spMk id="6" creationId="{833C9292-5A0C-79F3-DCDA-54C92CA38B13}"/>
          </ac:spMkLst>
        </pc:spChg>
        <pc:spChg chg="mod">
          <ac:chgData name="Kanjilal, Swastik" userId="S::kanjis2@rpi.edu::5eee3842-8c8e-4ff7-8b51-e92b42500234" providerId="AD" clId="Web-{9ECB81BD-B9B4-557C-3266-C306675A4825}" dt="2025-12-12T04:22:53.546" v="142"/>
          <ac:spMkLst>
            <pc:docMk/>
            <pc:sldMk cId="1758847374" sldId="261"/>
            <ac:spMk id="17" creationId="{8484D466-D33A-8D5D-F264-62123F6B7CDA}"/>
          </ac:spMkLst>
        </pc:spChg>
        <pc:spChg chg="mod">
          <ac:chgData name="Kanjilal, Swastik" userId="S::kanjis2@rpi.edu::5eee3842-8c8e-4ff7-8b51-e92b42500234" providerId="AD" clId="Web-{9ECB81BD-B9B4-557C-3266-C306675A4825}" dt="2025-12-12T04:23:33.281" v="154" actId="14100"/>
          <ac:spMkLst>
            <pc:docMk/>
            <pc:sldMk cId="1758847374" sldId="261"/>
            <ac:spMk id="22" creationId="{06A9B798-AD00-5577-6562-5F1ECE4F0AD3}"/>
          </ac:spMkLst>
        </pc:spChg>
        <pc:spChg chg="mod">
          <ac:chgData name="Kanjilal, Swastik" userId="S::kanjis2@rpi.edu::5eee3842-8c8e-4ff7-8b51-e92b42500234" providerId="AD" clId="Web-{9ECB81BD-B9B4-557C-3266-C306675A4825}" dt="2025-12-12T04:22:53.780" v="148"/>
          <ac:spMkLst>
            <pc:docMk/>
            <pc:sldMk cId="1758847374" sldId="261"/>
            <ac:spMk id="25" creationId="{1EADB482-5306-9943-BE25-CE279CD5D6DB}"/>
          </ac:spMkLst>
        </pc:spChg>
        <pc:spChg chg="mod">
          <ac:chgData name="Kanjilal, Swastik" userId="S::kanjis2@rpi.edu::5eee3842-8c8e-4ff7-8b51-e92b42500234" providerId="AD" clId="Web-{9ECB81BD-B9B4-557C-3266-C306675A4825}" dt="2025-12-12T04:22:53.561" v="147"/>
          <ac:spMkLst>
            <pc:docMk/>
            <pc:sldMk cId="1758847374" sldId="261"/>
            <ac:spMk id="27" creationId="{73B41512-9E9D-DA52-77FC-91EB6D5A181D}"/>
          </ac:spMkLst>
        </pc:spChg>
        <pc:spChg chg="mod">
          <ac:chgData name="Kanjilal, Swastik" userId="S::kanjis2@rpi.edu::5eee3842-8c8e-4ff7-8b51-e92b42500234" providerId="AD" clId="Web-{9ECB81BD-B9B4-557C-3266-C306675A4825}" dt="2025-12-12T04:22:53.561" v="144"/>
          <ac:spMkLst>
            <pc:docMk/>
            <pc:sldMk cId="1758847374" sldId="261"/>
            <ac:spMk id="30" creationId="{774E8400-B787-7AEC-C1C4-4F1420BEA6B3}"/>
          </ac:spMkLst>
        </pc:spChg>
        <pc:spChg chg="mod">
          <ac:chgData name="Kanjilal, Swastik" userId="S::kanjis2@rpi.edu::5eee3842-8c8e-4ff7-8b51-e92b42500234" providerId="AD" clId="Web-{9ECB81BD-B9B4-557C-3266-C306675A4825}" dt="2025-12-12T04:22:53.561" v="145"/>
          <ac:spMkLst>
            <pc:docMk/>
            <pc:sldMk cId="1758847374" sldId="261"/>
            <ac:spMk id="32" creationId="{A1F8459C-6E3E-3869-0CC6-88503B8A89A1}"/>
          </ac:spMkLst>
        </pc:spChg>
        <pc:spChg chg="mod">
          <ac:chgData name="Kanjilal, Swastik" userId="S::kanjis2@rpi.edu::5eee3842-8c8e-4ff7-8b51-e92b42500234" providerId="AD" clId="Web-{9ECB81BD-B9B4-557C-3266-C306675A4825}" dt="2025-12-12T04:22:53.561" v="146"/>
          <ac:spMkLst>
            <pc:docMk/>
            <pc:sldMk cId="1758847374" sldId="261"/>
            <ac:spMk id="34" creationId="{CF2E1757-29AB-62E2-A405-B7BAAA5188DB}"/>
          </ac:spMkLst>
        </pc:spChg>
      </pc:sldChg>
      <pc:sldChg chg="addSp delSp modSp ord modNotes">
        <pc:chgData name="Kanjilal, Swastik" userId="S::kanjis2@rpi.edu::5eee3842-8c8e-4ff7-8b51-e92b42500234" providerId="AD" clId="Web-{9ECB81BD-B9B4-557C-3266-C306675A4825}" dt="2025-12-12T05:38:59.175" v="1485"/>
        <pc:sldMkLst>
          <pc:docMk/>
          <pc:sldMk cId="919487277" sldId="262"/>
        </pc:sldMkLst>
        <pc:spChg chg="mod">
          <ac:chgData name="Kanjilal, Swastik" userId="S::kanjis2@rpi.edu::5eee3842-8c8e-4ff7-8b51-e92b42500234" providerId="AD" clId="Web-{9ECB81BD-B9B4-557C-3266-C306675A4825}" dt="2025-12-12T05:23:08.321" v="1297" actId="20577"/>
          <ac:spMkLst>
            <pc:docMk/>
            <pc:sldMk cId="919487277" sldId="262"/>
            <ac:spMk id="2" creationId="{6BA88C27-76F7-C92F-1223-51422785829D}"/>
          </ac:spMkLst>
        </pc:spChg>
        <pc:spChg chg="mod">
          <ac:chgData name="Kanjilal, Swastik" userId="S::kanjis2@rpi.edu::5eee3842-8c8e-4ff7-8b51-e92b42500234" providerId="AD" clId="Web-{9ECB81BD-B9B4-557C-3266-C306675A4825}" dt="2025-12-12T05:25:37.728" v="1319" actId="20577"/>
          <ac:spMkLst>
            <pc:docMk/>
            <pc:sldMk cId="919487277" sldId="262"/>
            <ac:spMk id="3" creationId="{248DCCE2-22EE-44A8-7052-972268B994F1}"/>
          </ac:spMkLst>
        </pc:spChg>
        <pc:spChg chg="mod">
          <ac:chgData name="Kanjilal, Swastik" userId="S::kanjis2@rpi.edu::5eee3842-8c8e-4ff7-8b51-e92b42500234" providerId="AD" clId="Web-{9ECB81BD-B9B4-557C-3266-C306675A4825}" dt="2025-12-12T04:24:41.959" v="161"/>
          <ac:spMkLst>
            <pc:docMk/>
            <pc:sldMk cId="919487277" sldId="262"/>
            <ac:spMk id="5" creationId="{A6E2F941-1B92-71C2-7D69-A498247FD961}"/>
          </ac:spMkLst>
        </pc:spChg>
        <pc:spChg chg="mod">
          <ac:chgData name="Kanjilal, Swastik" userId="S::kanjis2@rpi.edu::5eee3842-8c8e-4ff7-8b51-e92b42500234" providerId="AD" clId="Web-{9ECB81BD-B9B4-557C-3266-C306675A4825}" dt="2025-12-12T04:24:41.928" v="160"/>
          <ac:spMkLst>
            <pc:docMk/>
            <pc:sldMk cId="919487277" sldId="262"/>
            <ac:spMk id="6" creationId="{9FDCE4A7-313E-AA3B-4888-763C9F7DD34B}"/>
          </ac:spMkLst>
        </pc:spChg>
      </pc:sldChg>
      <pc:sldChg chg="modSp">
        <pc:chgData name="Kanjilal, Swastik" userId="S::kanjis2@rpi.edu::5eee3842-8c8e-4ff7-8b51-e92b42500234" providerId="AD" clId="Web-{9ECB81BD-B9B4-557C-3266-C306675A4825}" dt="2025-12-12T04:41:24.411" v="322" actId="20577"/>
        <pc:sldMkLst>
          <pc:docMk/>
          <pc:sldMk cId="1394958823" sldId="265"/>
        </pc:sldMkLst>
        <pc:spChg chg="mod">
          <ac:chgData name="Kanjilal, Swastik" userId="S::kanjis2@rpi.edu::5eee3842-8c8e-4ff7-8b51-e92b42500234" providerId="AD" clId="Web-{9ECB81BD-B9B4-557C-3266-C306675A4825}" dt="2025-12-12T04:41:24.411" v="322" actId="20577"/>
          <ac:spMkLst>
            <pc:docMk/>
            <pc:sldMk cId="1394958823" sldId="265"/>
            <ac:spMk id="2" creationId="{0D96EE1E-D0C6-3EFE-0717-0E3008A560A6}"/>
          </ac:spMkLst>
        </pc:spChg>
        <pc:spChg chg="mod">
          <ac:chgData name="Kanjilal, Swastik" userId="S::kanjis2@rpi.edu::5eee3842-8c8e-4ff7-8b51-e92b42500234" providerId="AD" clId="Web-{9ECB81BD-B9B4-557C-3266-C306675A4825}" dt="2025-12-12T04:24:51.898" v="165"/>
          <ac:spMkLst>
            <pc:docMk/>
            <pc:sldMk cId="1394958823" sldId="265"/>
            <ac:spMk id="3" creationId="{974349E8-5AFC-72C9-78FA-22780EFE60C0}"/>
          </ac:spMkLst>
        </pc:spChg>
        <pc:spChg chg="mod">
          <ac:chgData name="Kanjilal, Swastik" userId="S::kanjis2@rpi.edu::5eee3842-8c8e-4ff7-8b51-e92b42500234" providerId="AD" clId="Web-{9ECB81BD-B9B4-557C-3266-C306675A4825}" dt="2025-12-12T04:24:51.851" v="164"/>
          <ac:spMkLst>
            <pc:docMk/>
            <pc:sldMk cId="1394958823" sldId="265"/>
            <ac:spMk id="4" creationId="{DF397A18-91E1-7020-8A36-93FFC273C1BD}"/>
          </ac:spMkLst>
        </pc:spChg>
        <pc:spChg chg="mod">
          <ac:chgData name="Kanjilal, Swastik" userId="S::kanjis2@rpi.edu::5eee3842-8c8e-4ff7-8b51-e92b42500234" providerId="AD" clId="Web-{9ECB81BD-B9B4-557C-3266-C306675A4825}" dt="2025-12-12T04:25:24.519" v="176" actId="1076"/>
          <ac:spMkLst>
            <pc:docMk/>
            <pc:sldMk cId="1394958823" sldId="265"/>
            <ac:spMk id="8" creationId="{C6FE7CB5-E08A-3019-239E-58CCD113BECE}"/>
          </ac:spMkLst>
        </pc:spChg>
      </pc:sldChg>
      <pc:sldChg chg="modSp modNotes">
        <pc:chgData name="Kanjilal, Swastik" userId="S::kanjis2@rpi.edu::5eee3842-8c8e-4ff7-8b51-e92b42500234" providerId="AD" clId="Web-{9ECB81BD-B9B4-557C-3266-C306675A4825}" dt="2025-12-12T05:31:18.845" v="1433"/>
        <pc:sldMkLst>
          <pc:docMk/>
          <pc:sldMk cId="1319685111" sldId="267"/>
        </pc:sldMkLst>
        <pc:spChg chg="mod">
          <ac:chgData name="Kanjilal, Swastik" userId="S::kanjis2@rpi.edu::5eee3842-8c8e-4ff7-8b51-e92b42500234" providerId="AD" clId="Web-{9ECB81BD-B9B4-557C-3266-C306675A4825}" dt="2025-12-12T04:43:56.810" v="372" actId="1076"/>
          <ac:spMkLst>
            <pc:docMk/>
            <pc:sldMk cId="1319685111" sldId="267"/>
            <ac:spMk id="2" creationId="{4EC3765C-C19C-AC88-B3CD-A1FFB9D5CB85}"/>
          </ac:spMkLst>
        </pc:spChg>
        <pc:spChg chg="mod">
          <ac:chgData name="Kanjilal, Swastik" userId="S::kanjis2@rpi.edu::5eee3842-8c8e-4ff7-8b51-e92b42500234" providerId="AD" clId="Web-{9ECB81BD-B9B4-557C-3266-C306675A4825}" dt="2025-12-12T04:21:46.513" v="125"/>
          <ac:spMkLst>
            <pc:docMk/>
            <pc:sldMk cId="1319685111" sldId="267"/>
            <ac:spMk id="9" creationId="{9393AB6F-5C1F-7CA2-69B0-5A168B8637EF}"/>
          </ac:spMkLst>
        </pc:spChg>
        <pc:spChg chg="mod">
          <ac:chgData name="Kanjilal, Swastik" userId="S::kanjis2@rpi.edu::5eee3842-8c8e-4ff7-8b51-e92b42500234" providerId="AD" clId="Web-{9ECB81BD-B9B4-557C-3266-C306675A4825}" dt="2025-12-12T04:44:12.484" v="375" actId="1076"/>
          <ac:spMkLst>
            <pc:docMk/>
            <pc:sldMk cId="1319685111" sldId="267"/>
            <ac:spMk id="12" creationId="{92CE15E0-10B8-68A3-FD76-F229756A7142}"/>
          </ac:spMkLst>
        </pc:spChg>
        <pc:spChg chg="mod">
          <ac:chgData name="Kanjilal, Swastik" userId="S::kanjis2@rpi.edu::5eee3842-8c8e-4ff7-8b51-e92b42500234" providerId="AD" clId="Web-{9ECB81BD-B9B4-557C-3266-C306675A4825}" dt="2025-12-12T04:21:46.544" v="128"/>
          <ac:spMkLst>
            <pc:docMk/>
            <pc:sldMk cId="1319685111" sldId="267"/>
            <ac:spMk id="16" creationId="{2779DE87-0703-D230-8A0E-4579DA68F51C}"/>
          </ac:spMkLst>
        </pc:spChg>
        <pc:spChg chg="mod">
          <ac:chgData name="Kanjilal, Swastik" userId="S::kanjis2@rpi.edu::5eee3842-8c8e-4ff7-8b51-e92b42500234" providerId="AD" clId="Web-{9ECB81BD-B9B4-557C-3266-C306675A4825}" dt="2025-12-12T04:21:46.513" v="127"/>
          <ac:spMkLst>
            <pc:docMk/>
            <pc:sldMk cId="1319685111" sldId="267"/>
            <ac:spMk id="18" creationId="{68B99158-98F7-659F-C9D6-E290601FB990}"/>
          </ac:spMkLst>
        </pc:spChg>
        <pc:picChg chg="mod">
          <ac:chgData name="Kanjilal, Swastik" userId="S::kanjis2@rpi.edu::5eee3842-8c8e-4ff7-8b51-e92b42500234" providerId="AD" clId="Web-{9ECB81BD-B9B4-557C-3266-C306675A4825}" dt="2025-12-12T04:44:07.108" v="374" actId="1076"/>
          <ac:picMkLst>
            <pc:docMk/>
            <pc:sldMk cId="1319685111" sldId="267"/>
            <ac:picMk id="7" creationId="{B9EF3F67-E4A9-8EE3-8CCA-4847937D9DCA}"/>
          </ac:picMkLst>
        </pc:picChg>
      </pc:sldChg>
      <pc:sldChg chg="modSp ord">
        <pc:chgData name="Kanjilal, Swastik" userId="S::kanjis2@rpi.edu::5eee3842-8c8e-4ff7-8b51-e92b42500234" providerId="AD" clId="Web-{9ECB81BD-B9B4-557C-3266-C306675A4825}" dt="2025-12-12T04:48:21.286" v="426" actId="14100"/>
        <pc:sldMkLst>
          <pc:docMk/>
          <pc:sldMk cId="3182386086" sldId="268"/>
        </pc:sldMkLst>
        <pc:spChg chg="mod">
          <ac:chgData name="Kanjilal, Swastik" userId="S::kanjis2@rpi.edu::5eee3842-8c8e-4ff7-8b51-e92b42500234" providerId="AD" clId="Web-{9ECB81BD-B9B4-557C-3266-C306675A4825}" dt="2025-12-12T04:47:33.720" v="416" actId="20577"/>
          <ac:spMkLst>
            <pc:docMk/>
            <pc:sldMk cId="3182386086" sldId="268"/>
            <ac:spMk id="2" creationId="{15CBA04C-AE1F-F865-84BC-6514B71709AB}"/>
          </ac:spMkLst>
        </pc:spChg>
        <pc:spChg chg="mod">
          <ac:chgData name="Kanjilal, Swastik" userId="S::kanjis2@rpi.edu::5eee3842-8c8e-4ff7-8b51-e92b42500234" providerId="AD" clId="Web-{9ECB81BD-B9B4-557C-3266-C306675A4825}" dt="2025-12-12T04:48:21.286" v="426" actId="14100"/>
          <ac:spMkLst>
            <pc:docMk/>
            <pc:sldMk cId="3182386086" sldId="268"/>
            <ac:spMk id="3" creationId="{B0D4096B-6665-A33C-4AB7-F87402CABDC2}"/>
          </ac:spMkLst>
        </pc:spChg>
        <pc:spChg chg="mod">
          <ac:chgData name="Kanjilal, Swastik" userId="S::kanjis2@rpi.edu::5eee3842-8c8e-4ff7-8b51-e92b42500234" providerId="AD" clId="Web-{9ECB81BD-B9B4-557C-3266-C306675A4825}" dt="2025-12-12T04:26:32.530" v="199"/>
          <ac:spMkLst>
            <pc:docMk/>
            <pc:sldMk cId="3182386086" sldId="268"/>
            <ac:spMk id="4" creationId="{E454EFA4-5739-1233-DFCE-0EBB43E968E9}"/>
          </ac:spMkLst>
        </pc:spChg>
        <pc:spChg chg="mod">
          <ac:chgData name="Kanjilal, Swastik" userId="S::kanjis2@rpi.edu::5eee3842-8c8e-4ff7-8b51-e92b42500234" providerId="AD" clId="Web-{9ECB81BD-B9B4-557C-3266-C306675A4825}" dt="2025-12-12T04:26:32.483" v="198"/>
          <ac:spMkLst>
            <pc:docMk/>
            <pc:sldMk cId="3182386086" sldId="268"/>
            <ac:spMk id="5" creationId="{B7868580-386A-7B0B-BD19-F2B0377DDC17}"/>
          </ac:spMkLst>
        </pc:spChg>
      </pc:sldChg>
      <pc:sldChg chg="modSp modNotes">
        <pc:chgData name="Kanjilal, Swastik" userId="S::kanjis2@rpi.edu::5eee3842-8c8e-4ff7-8b51-e92b42500234" providerId="AD" clId="Web-{9ECB81BD-B9B4-557C-3266-C306675A4825}" dt="2025-12-12T05:32:53.441" v="1436"/>
        <pc:sldMkLst>
          <pc:docMk/>
          <pc:sldMk cId="3593597983" sldId="269"/>
        </pc:sldMkLst>
        <pc:spChg chg="mod">
          <ac:chgData name="Kanjilal, Swastik" userId="S::kanjis2@rpi.edu::5eee3842-8c8e-4ff7-8b51-e92b42500234" providerId="AD" clId="Web-{9ECB81BD-B9B4-557C-3266-C306675A4825}" dt="2025-12-12T04:44:59.598" v="390" actId="20577"/>
          <ac:spMkLst>
            <pc:docMk/>
            <pc:sldMk cId="3593597983" sldId="269"/>
            <ac:spMk id="2" creationId="{D8D2FB58-9A82-3BE7-B3EF-74FA3A62E442}"/>
          </ac:spMkLst>
        </pc:spChg>
        <pc:spChg chg="mod">
          <ac:chgData name="Kanjilal, Swastik" userId="S::kanjis2@rpi.edu::5eee3842-8c8e-4ff7-8b51-e92b42500234" providerId="AD" clId="Web-{9ECB81BD-B9B4-557C-3266-C306675A4825}" dt="2025-12-12T04:22:02.841" v="130"/>
          <ac:spMkLst>
            <pc:docMk/>
            <pc:sldMk cId="3593597983" sldId="269"/>
            <ac:spMk id="14" creationId="{6F20D170-9515-BA19-39B4-690A724B5DB1}"/>
          </ac:spMkLst>
        </pc:spChg>
        <pc:spChg chg="mod">
          <ac:chgData name="Kanjilal, Swastik" userId="S::kanjis2@rpi.edu::5eee3842-8c8e-4ff7-8b51-e92b42500234" providerId="AD" clId="Web-{9ECB81BD-B9B4-557C-3266-C306675A4825}" dt="2025-12-12T04:45:48.994" v="402" actId="14100"/>
          <ac:spMkLst>
            <pc:docMk/>
            <pc:sldMk cId="3593597983" sldId="269"/>
            <ac:spMk id="16" creationId="{6E354582-5411-C4F7-903D-8EF9539426A8}"/>
          </ac:spMkLst>
        </pc:spChg>
        <pc:spChg chg="mod">
          <ac:chgData name="Kanjilal, Swastik" userId="S::kanjis2@rpi.edu::5eee3842-8c8e-4ff7-8b51-e92b42500234" providerId="AD" clId="Web-{9ECB81BD-B9B4-557C-3266-C306675A4825}" dt="2025-12-12T04:22:02.872" v="133"/>
          <ac:spMkLst>
            <pc:docMk/>
            <pc:sldMk cId="3593597983" sldId="269"/>
            <ac:spMk id="17" creationId="{ADC962A6-9F9F-46B2-F225-B5F25307AF4B}"/>
          </ac:spMkLst>
        </pc:spChg>
        <pc:spChg chg="mod">
          <ac:chgData name="Kanjilal, Swastik" userId="S::kanjis2@rpi.edu::5eee3842-8c8e-4ff7-8b51-e92b42500234" providerId="AD" clId="Web-{9ECB81BD-B9B4-557C-3266-C306675A4825}" dt="2025-12-12T04:22:02.841" v="132"/>
          <ac:spMkLst>
            <pc:docMk/>
            <pc:sldMk cId="3593597983" sldId="269"/>
            <ac:spMk id="18" creationId="{FAD71734-9A21-323B-E797-E8608AC44C7B}"/>
          </ac:spMkLst>
        </pc:spChg>
        <pc:picChg chg="mod modCrop">
          <ac:chgData name="Kanjilal, Swastik" userId="S::kanjis2@rpi.edu::5eee3842-8c8e-4ff7-8b51-e92b42500234" providerId="AD" clId="Web-{9ECB81BD-B9B4-557C-3266-C306675A4825}" dt="2025-12-12T04:45:52.056" v="405" actId="1076"/>
          <ac:picMkLst>
            <pc:docMk/>
            <pc:sldMk cId="3593597983" sldId="269"/>
            <ac:picMk id="3" creationId="{52A11BE6-014E-4839-3102-150BD18DAF14}"/>
          </ac:picMkLst>
        </pc:picChg>
      </pc:sldChg>
      <pc:sldChg chg="addSp delSp modSp ord modNotes">
        <pc:chgData name="Kanjilal, Swastik" userId="S::kanjis2@rpi.edu::5eee3842-8c8e-4ff7-8b51-e92b42500234" providerId="AD" clId="Web-{9ECB81BD-B9B4-557C-3266-C306675A4825}" dt="2025-12-12T06:02:50.958" v="1616"/>
        <pc:sldMkLst>
          <pc:docMk/>
          <pc:sldMk cId="3245594722" sldId="270"/>
        </pc:sldMkLst>
        <pc:spChg chg="mod">
          <ac:chgData name="Kanjilal, Swastik" userId="S::kanjis2@rpi.edu::5eee3842-8c8e-4ff7-8b51-e92b42500234" providerId="AD" clId="Web-{9ECB81BD-B9B4-557C-3266-C306675A4825}" dt="2025-12-12T06:01:31.927" v="1602" actId="20577"/>
          <ac:spMkLst>
            <pc:docMk/>
            <pc:sldMk cId="3245594722" sldId="270"/>
            <ac:spMk id="2" creationId="{4B45F3BB-89D4-2A70-483C-664123540115}"/>
          </ac:spMkLst>
        </pc:spChg>
        <pc:spChg chg="mod">
          <ac:chgData name="Kanjilal, Swastik" userId="S::kanjis2@rpi.edu::5eee3842-8c8e-4ff7-8b51-e92b42500234" providerId="AD" clId="Web-{9ECB81BD-B9B4-557C-3266-C306675A4825}" dt="2025-12-12T04:26:23.966" v="194"/>
          <ac:spMkLst>
            <pc:docMk/>
            <pc:sldMk cId="3245594722" sldId="270"/>
            <ac:spMk id="6" creationId="{7DCE1B30-AA70-68C8-873F-E4B3FF84917F}"/>
          </ac:spMkLst>
        </pc:spChg>
        <pc:spChg chg="mod">
          <ac:chgData name="Kanjilal, Swastik" userId="S::kanjis2@rpi.edu::5eee3842-8c8e-4ff7-8b51-e92b42500234" providerId="AD" clId="Web-{9ECB81BD-B9B4-557C-3266-C306675A4825}" dt="2025-12-12T04:26:23.981" v="195"/>
          <ac:spMkLst>
            <pc:docMk/>
            <pc:sldMk cId="3245594722" sldId="270"/>
            <ac:spMk id="7" creationId="{7614EBC7-C224-4955-725E-457659EECD4C}"/>
          </ac:spMkLst>
        </pc:spChg>
      </pc:sldChg>
      <pc:sldChg chg="modSp new ord">
        <pc:chgData name="Kanjilal, Swastik" userId="S::kanjis2@rpi.edu::5eee3842-8c8e-4ff7-8b51-e92b42500234" providerId="AD" clId="Web-{9ECB81BD-B9B4-557C-3266-C306675A4825}" dt="2025-12-12T06:03:31.126" v="1620"/>
        <pc:sldMkLst>
          <pc:docMk/>
          <pc:sldMk cId="2841720003" sldId="272"/>
        </pc:sldMkLst>
        <pc:spChg chg="mod">
          <ac:chgData name="Kanjilal, Swastik" userId="S::kanjis2@rpi.edu::5eee3842-8c8e-4ff7-8b51-e92b42500234" providerId="AD" clId="Web-{9ECB81BD-B9B4-557C-3266-C306675A4825}" dt="2025-12-12T04:48:54.569" v="430" actId="20577"/>
          <ac:spMkLst>
            <pc:docMk/>
            <pc:sldMk cId="2841720003" sldId="272"/>
            <ac:spMk id="2" creationId="{7BCF33A3-EAD2-B7B4-37DF-F5959786F257}"/>
          </ac:spMkLst>
        </pc:spChg>
        <pc:spChg chg="mod">
          <ac:chgData name="Kanjilal, Swastik" userId="S::kanjis2@rpi.edu::5eee3842-8c8e-4ff7-8b51-e92b42500234" providerId="AD" clId="Web-{9ECB81BD-B9B4-557C-3266-C306675A4825}" dt="2025-12-12T04:48:37.146" v="428"/>
          <ac:spMkLst>
            <pc:docMk/>
            <pc:sldMk cId="2841720003" sldId="272"/>
            <ac:spMk id="3" creationId="{85D86AD7-F6BC-7801-9A55-BBA7EEBB7ABA}"/>
          </ac:spMkLst>
        </pc:spChg>
        <pc:spChg chg="mod">
          <ac:chgData name="Kanjilal, Swastik" userId="S::kanjis2@rpi.edu::5eee3842-8c8e-4ff7-8b51-e92b42500234" providerId="AD" clId="Web-{9ECB81BD-B9B4-557C-3266-C306675A4825}" dt="2025-12-12T04:48:37.162" v="429"/>
          <ac:spMkLst>
            <pc:docMk/>
            <pc:sldMk cId="2841720003" sldId="272"/>
            <ac:spMk id="4" creationId="{1A96F031-2A3F-0201-ED05-2650EC181247}"/>
          </ac:spMkLst>
        </pc:spChg>
      </pc:sldChg>
      <pc:sldChg chg="addSp delSp modSp add mod replId setBg">
        <pc:chgData name="Kanjilal, Swastik" userId="S::kanjis2@rpi.edu::5eee3842-8c8e-4ff7-8b51-e92b42500234" providerId="AD" clId="Web-{9ECB81BD-B9B4-557C-3266-C306675A4825}" dt="2025-12-12T05:29:10.070" v="1431"/>
        <pc:sldMkLst>
          <pc:docMk/>
          <pc:sldMk cId="3973945567" sldId="274"/>
        </pc:sldMkLst>
        <pc:spChg chg="mod">
          <ac:chgData name="Kanjilal, Swastik" userId="S::kanjis2@rpi.edu::5eee3842-8c8e-4ff7-8b51-e92b42500234" providerId="AD" clId="Web-{9ECB81BD-B9B4-557C-3266-C306675A4825}" dt="2025-12-12T05:09:04.288" v="1115" actId="1076"/>
          <ac:spMkLst>
            <pc:docMk/>
            <pc:sldMk cId="3973945567" sldId="274"/>
            <ac:spMk id="2" creationId="{7202BB69-54C1-4827-94CA-C1DB7482DB24}"/>
          </ac:spMkLst>
        </pc:spChg>
        <pc:spChg chg="mod">
          <ac:chgData name="Kanjilal, Swastik" userId="S::kanjis2@rpi.edu::5eee3842-8c8e-4ff7-8b51-e92b42500234" providerId="AD" clId="Web-{9ECB81BD-B9B4-557C-3266-C306675A4825}" dt="2025-12-12T05:04:23.164" v="821"/>
          <ac:spMkLst>
            <pc:docMk/>
            <pc:sldMk cId="3973945567" sldId="274"/>
            <ac:spMk id="4" creationId="{857AA34B-FAD8-E56F-A7D5-39AF72D8F77B}"/>
          </ac:spMkLst>
        </pc:spChg>
        <pc:spChg chg="mod">
          <ac:chgData name="Kanjilal, Swastik" userId="S::kanjis2@rpi.edu::5eee3842-8c8e-4ff7-8b51-e92b42500234" providerId="AD" clId="Web-{9ECB81BD-B9B4-557C-3266-C306675A4825}" dt="2025-12-12T05:04:23.164" v="821"/>
          <ac:spMkLst>
            <pc:docMk/>
            <pc:sldMk cId="3973945567" sldId="274"/>
            <ac:spMk id="5" creationId="{42FED5F3-6E56-59CA-7385-D9CF2BD89CC2}"/>
          </ac:spMkLst>
        </pc:spChg>
        <pc:graphicFrameChg chg="add mod ord modGraphic">
          <ac:chgData name="Kanjilal, Swastik" userId="S::kanjis2@rpi.edu::5eee3842-8c8e-4ff7-8b51-e92b42500234" providerId="AD" clId="Web-{9ECB81BD-B9B4-557C-3266-C306675A4825}" dt="2025-12-12T05:29:10.070" v="1431"/>
          <ac:graphicFrameMkLst>
            <pc:docMk/>
            <pc:sldMk cId="3973945567" sldId="274"/>
            <ac:graphicFrameMk id="6" creationId="{B88F2972-501D-1BCC-F424-2CE30386407A}"/>
          </ac:graphicFrameMkLst>
        </pc:graphicFrameChg>
      </pc:sldChg>
      <pc:sldChg chg="addSp modSp add replId">
        <pc:chgData name="Kanjilal, Swastik" userId="S::kanjis2@rpi.edu::5eee3842-8c8e-4ff7-8b51-e92b42500234" providerId="AD" clId="Web-{9ECB81BD-B9B4-557C-3266-C306675A4825}" dt="2025-12-12T05:43:21.815" v="1519" actId="14100"/>
        <pc:sldMkLst>
          <pc:docMk/>
          <pc:sldMk cId="3825092106" sldId="275"/>
        </pc:sldMkLst>
        <pc:spChg chg="mod">
          <ac:chgData name="Kanjilal, Swastik" userId="S::kanjis2@rpi.edu::5eee3842-8c8e-4ff7-8b51-e92b42500234" providerId="AD" clId="Web-{9ECB81BD-B9B4-557C-3266-C306675A4825}" dt="2025-12-12T05:43:03.377" v="1514" actId="1076"/>
          <ac:spMkLst>
            <pc:docMk/>
            <pc:sldMk cId="3825092106" sldId="275"/>
            <ac:spMk id="3" creationId="{DF4CDA6E-A25E-7740-6A03-08905DF30B12}"/>
          </ac:spMkLst>
        </pc:spChg>
        <pc:spChg chg="add mod">
          <ac:chgData name="Kanjilal, Swastik" userId="S::kanjis2@rpi.edu::5eee3842-8c8e-4ff7-8b51-e92b42500234" providerId="AD" clId="Web-{9ECB81BD-B9B4-557C-3266-C306675A4825}" dt="2025-12-12T05:43:21.815" v="1519" actId="14100"/>
          <ac:spMkLst>
            <pc:docMk/>
            <pc:sldMk cId="3825092106" sldId="275"/>
            <ac:spMk id="7" creationId="{262DED06-0711-A05D-4C07-4DD19507C469}"/>
          </ac:spMkLst>
        </pc:spChg>
      </pc:sldChg>
      <pc:sldMasterChg chg="mod modSldLayout">
        <pc:chgData name="Kanjilal, Swastik" userId="S::kanjis2@rpi.edu::5eee3842-8c8e-4ff7-8b51-e92b42500234" providerId="AD" clId="Web-{9ECB81BD-B9B4-557C-3266-C306675A4825}" dt="2025-12-12T04:35:24.648" v="268"/>
        <pc:sldMasterMkLst>
          <pc:docMk/>
          <pc:sldMasterMk cId="2460954070" sldId="2147483660"/>
        </pc:sldMasterMkLst>
        <pc:sldLayoutChg chg="mod">
          <pc:chgData name="Kanjilal, Swastik" userId="S::kanjis2@rpi.edu::5eee3842-8c8e-4ff7-8b51-e92b42500234" providerId="AD" clId="Web-{9ECB81BD-B9B4-557C-3266-C306675A4825}" dt="2025-12-12T04:35:24.648" v="268"/>
          <pc:sldLayoutMkLst>
            <pc:docMk/>
            <pc:sldMasterMk cId="2460954070" sldId="2147483660"/>
            <pc:sldLayoutMk cId="2385387890" sldId="2147483661"/>
          </pc:sldLayoutMkLst>
        </pc:sldLayoutChg>
        <pc:sldLayoutChg chg="mod">
          <pc:chgData name="Kanjilal, Swastik" userId="S::kanjis2@rpi.edu::5eee3842-8c8e-4ff7-8b51-e92b42500234" providerId="AD" clId="Web-{9ECB81BD-B9B4-557C-3266-C306675A4825}" dt="2025-12-12T04:35:24.648" v="268"/>
          <pc:sldLayoutMkLst>
            <pc:docMk/>
            <pc:sldMasterMk cId="2460954070" sldId="2147483660"/>
            <pc:sldLayoutMk cId="949138452" sldId="2147483662"/>
          </pc:sldLayoutMkLst>
        </pc:sldLayoutChg>
        <pc:sldLayoutChg chg="mod">
          <pc:chgData name="Kanjilal, Swastik" userId="S::kanjis2@rpi.edu::5eee3842-8c8e-4ff7-8b51-e92b42500234" providerId="AD" clId="Web-{9ECB81BD-B9B4-557C-3266-C306675A4825}" dt="2025-12-12T04:35:24.648" v="268"/>
          <pc:sldLayoutMkLst>
            <pc:docMk/>
            <pc:sldMasterMk cId="2460954070" sldId="2147483660"/>
            <pc:sldLayoutMk cId="2591524520" sldId="2147483663"/>
          </pc:sldLayoutMkLst>
        </pc:sldLayoutChg>
        <pc:sldLayoutChg chg="mod">
          <pc:chgData name="Kanjilal, Swastik" userId="S::kanjis2@rpi.edu::5eee3842-8c8e-4ff7-8b51-e92b42500234" providerId="AD" clId="Web-{9ECB81BD-B9B4-557C-3266-C306675A4825}" dt="2025-12-12T04:35:24.648" v="268"/>
          <pc:sldLayoutMkLst>
            <pc:docMk/>
            <pc:sldMasterMk cId="2460954070" sldId="2147483660"/>
            <pc:sldLayoutMk cId="1203092039" sldId="2147483664"/>
          </pc:sldLayoutMkLst>
        </pc:sldLayoutChg>
        <pc:sldLayoutChg chg="mod">
          <pc:chgData name="Kanjilal, Swastik" userId="S::kanjis2@rpi.edu::5eee3842-8c8e-4ff7-8b51-e92b42500234" providerId="AD" clId="Web-{9ECB81BD-B9B4-557C-3266-C306675A4825}" dt="2025-12-12T04:35:24.648" v="268"/>
          <pc:sldLayoutMkLst>
            <pc:docMk/>
            <pc:sldMasterMk cId="2460954070" sldId="2147483660"/>
            <pc:sldLayoutMk cId="3733172339" sldId="2147483665"/>
          </pc:sldLayoutMkLst>
        </pc:sldLayoutChg>
        <pc:sldLayoutChg chg="mod">
          <pc:chgData name="Kanjilal, Swastik" userId="S::kanjis2@rpi.edu::5eee3842-8c8e-4ff7-8b51-e92b42500234" providerId="AD" clId="Web-{9ECB81BD-B9B4-557C-3266-C306675A4825}" dt="2025-12-12T04:35:24.648" v="268"/>
          <pc:sldLayoutMkLst>
            <pc:docMk/>
            <pc:sldMasterMk cId="2460954070" sldId="2147483660"/>
            <pc:sldLayoutMk cId="3210312558" sldId="2147483666"/>
          </pc:sldLayoutMkLst>
        </pc:sldLayoutChg>
        <pc:sldLayoutChg chg="mod">
          <pc:chgData name="Kanjilal, Swastik" userId="S::kanjis2@rpi.edu::5eee3842-8c8e-4ff7-8b51-e92b42500234" providerId="AD" clId="Web-{9ECB81BD-B9B4-557C-3266-C306675A4825}" dt="2025-12-12T04:35:24.648" v="268"/>
          <pc:sldLayoutMkLst>
            <pc:docMk/>
            <pc:sldMasterMk cId="2460954070" sldId="2147483660"/>
            <pc:sldLayoutMk cId="3146388984" sldId="2147483667"/>
          </pc:sldLayoutMkLst>
        </pc:sldLayoutChg>
        <pc:sldLayoutChg chg="mod">
          <pc:chgData name="Kanjilal, Swastik" userId="S::kanjis2@rpi.edu::5eee3842-8c8e-4ff7-8b51-e92b42500234" providerId="AD" clId="Web-{9ECB81BD-B9B4-557C-3266-C306675A4825}" dt="2025-12-12T04:35:24.648" v="268"/>
          <pc:sldLayoutMkLst>
            <pc:docMk/>
            <pc:sldMasterMk cId="2460954070" sldId="2147483660"/>
            <pc:sldLayoutMk cId="3171841454" sldId="2147483668"/>
          </pc:sldLayoutMkLst>
        </pc:sldLayoutChg>
        <pc:sldLayoutChg chg="mod">
          <pc:chgData name="Kanjilal, Swastik" userId="S::kanjis2@rpi.edu::5eee3842-8c8e-4ff7-8b51-e92b42500234" providerId="AD" clId="Web-{9ECB81BD-B9B4-557C-3266-C306675A4825}" dt="2025-12-12T04:35:24.648" v="268"/>
          <pc:sldLayoutMkLst>
            <pc:docMk/>
            <pc:sldMasterMk cId="2460954070" sldId="2147483660"/>
            <pc:sldLayoutMk cId="1718958274" sldId="2147483669"/>
          </pc:sldLayoutMkLst>
        </pc:sldLayoutChg>
        <pc:sldLayoutChg chg="mod">
          <pc:chgData name="Kanjilal, Swastik" userId="S::kanjis2@rpi.edu::5eee3842-8c8e-4ff7-8b51-e92b42500234" providerId="AD" clId="Web-{9ECB81BD-B9B4-557C-3266-C306675A4825}" dt="2025-12-12T04:35:24.648" v="268"/>
          <pc:sldLayoutMkLst>
            <pc:docMk/>
            <pc:sldMasterMk cId="2460954070" sldId="2147483660"/>
            <pc:sldLayoutMk cId="2202905451" sldId="2147483670"/>
          </pc:sldLayoutMkLst>
        </pc:sldLayoutChg>
        <pc:sldLayoutChg chg="mod">
          <pc:chgData name="Kanjilal, Swastik" userId="S::kanjis2@rpi.edu::5eee3842-8c8e-4ff7-8b51-e92b42500234" providerId="AD" clId="Web-{9ECB81BD-B9B4-557C-3266-C306675A4825}" dt="2025-12-12T04:35:24.648" v="268"/>
          <pc:sldLayoutMkLst>
            <pc:docMk/>
            <pc:sldMasterMk cId="2460954070" sldId="2147483660"/>
            <pc:sldLayoutMk cId="3479445657" sldId="2147483671"/>
          </pc:sldLayoutMkLst>
        </pc:sldLayoutChg>
      </pc:sldMasterChg>
    </pc:docChg>
  </pc:docChgLst>
  <pc:docChgLst>
    <pc:chgData name="Kanjilal, Swastik" userId="S::kanjis2@rpi.edu::5eee3842-8c8e-4ff7-8b51-e92b42500234" providerId="AD" clId="Web-{E8262BD5-616D-3D8A-EE92-2141DD664053}"/>
    <pc:docChg chg="modSld">
      <pc:chgData name="Kanjilal, Swastik" userId="S::kanjis2@rpi.edu::5eee3842-8c8e-4ff7-8b51-e92b42500234" providerId="AD" clId="Web-{E8262BD5-616D-3D8A-EE92-2141DD664053}" dt="2025-12-12T06:15:26.704" v="2" actId="1076"/>
      <pc:docMkLst>
        <pc:docMk/>
      </pc:docMkLst>
      <pc:sldChg chg="modSp">
        <pc:chgData name="Kanjilal, Swastik" userId="S::kanjis2@rpi.edu::5eee3842-8c8e-4ff7-8b51-e92b42500234" providerId="AD" clId="Web-{E8262BD5-616D-3D8A-EE92-2141DD664053}" dt="2025-12-12T06:15:26.704" v="2" actId="1076"/>
        <pc:sldMkLst>
          <pc:docMk/>
          <pc:sldMk cId="109857222" sldId="256"/>
        </pc:sldMkLst>
        <pc:spChg chg="mod">
          <ac:chgData name="Kanjilal, Swastik" userId="S::kanjis2@rpi.edu::5eee3842-8c8e-4ff7-8b51-e92b42500234" providerId="AD" clId="Web-{E8262BD5-616D-3D8A-EE92-2141DD664053}" dt="2025-12-12T06:15:26.704" v="2" actId="1076"/>
          <ac:spMkLst>
            <pc:docMk/>
            <pc:sldMk cId="109857222" sldId="256"/>
            <ac:spMk id="3" creationId="{00000000-0000-0000-0000-000000000000}"/>
          </ac:spMkLst>
        </pc:spChg>
      </pc:sldChg>
    </pc:docChg>
  </pc:docChgLst>
  <pc:docChgLst>
    <pc:chgData name="Kanjilal, Swastik" userId="S::kanjis2@rpi.edu::5eee3842-8c8e-4ff7-8b51-e92b42500234" providerId="AD" clId="Web-{AB7E3686-2DAA-6573-2335-3B50A1134D8F}"/>
    <pc:docChg chg="modSld">
      <pc:chgData name="Kanjilal, Swastik" userId="S::kanjis2@rpi.edu::5eee3842-8c8e-4ff7-8b51-e92b42500234" providerId="AD" clId="Web-{AB7E3686-2DAA-6573-2335-3B50A1134D8F}" dt="2025-12-15T14:01:22.863" v="2" actId="20577"/>
      <pc:docMkLst>
        <pc:docMk/>
      </pc:docMkLst>
      <pc:sldChg chg="modSp">
        <pc:chgData name="Kanjilal, Swastik" userId="S::kanjis2@rpi.edu::5eee3842-8c8e-4ff7-8b51-e92b42500234" providerId="AD" clId="Web-{AB7E3686-2DAA-6573-2335-3B50A1134D8F}" dt="2025-12-15T14:01:22.863" v="2" actId="20577"/>
        <pc:sldMkLst>
          <pc:docMk/>
          <pc:sldMk cId="1082812469" sldId="260"/>
        </pc:sldMkLst>
        <pc:spChg chg="mod">
          <ac:chgData name="Kanjilal, Swastik" userId="S::kanjis2@rpi.edu::5eee3842-8c8e-4ff7-8b51-e92b42500234" providerId="AD" clId="Web-{AB7E3686-2DAA-6573-2335-3B50A1134D8F}" dt="2025-12-15T14:01:22.863" v="2" actId="20577"/>
          <ac:spMkLst>
            <pc:docMk/>
            <pc:sldMk cId="1082812469" sldId="260"/>
            <ac:spMk id="3" creationId="{D661DBD6-7C0E-1F33-1C1F-6018FCDEA09F}"/>
          </ac:spMkLst>
        </pc:spChg>
      </pc:sldChg>
    </pc:docChg>
  </pc:docChgLst>
  <pc:docChgLst>
    <pc:chgData name="Vijayan, Adithya" userId="S::vijaya3@rpi.edu::5213ed16-a7dc-4824-95f4-8bbaec083fce" providerId="AD" clId="Web-{37AE7E95-2140-26EB-2AE6-9B057C7C99F9}"/>
    <pc:docChg chg="addSld delSld modSld addSection delSection modSection">
      <pc:chgData name="Vijayan, Adithya" userId="S::vijaya3@rpi.edu::5213ed16-a7dc-4824-95f4-8bbaec083fce" providerId="AD" clId="Web-{37AE7E95-2140-26EB-2AE6-9B057C7C99F9}" dt="2025-12-12T01:14:38.035" v="837"/>
      <pc:docMkLst>
        <pc:docMk/>
      </pc:docMkLst>
      <pc:sldChg chg="addSp modSp">
        <pc:chgData name="Vijayan, Adithya" userId="S::vijaya3@rpi.edu::5213ed16-a7dc-4824-95f4-8bbaec083fce" providerId="AD" clId="Web-{37AE7E95-2140-26EB-2AE6-9B057C7C99F9}" dt="2025-12-12T01:08:10.046" v="808" actId="1076"/>
        <pc:sldMkLst>
          <pc:docMk/>
          <pc:sldMk cId="953601878" sldId="258"/>
        </pc:sldMkLst>
        <pc:spChg chg="mod">
          <ac:chgData name="Vijayan, Adithya" userId="S::vijaya3@rpi.edu::5213ed16-a7dc-4824-95f4-8bbaec083fce" providerId="AD" clId="Web-{37AE7E95-2140-26EB-2AE6-9B057C7C99F9}" dt="2025-12-12T01:06:48.475" v="786" actId="20577"/>
          <ac:spMkLst>
            <pc:docMk/>
            <pc:sldMk cId="953601878" sldId="258"/>
            <ac:spMk id="3" creationId="{6F8C30FC-F1C7-B2AE-3E5E-999292DFF2C1}"/>
          </ac:spMkLst>
        </pc:spChg>
        <pc:spChg chg="add mod">
          <ac:chgData name="Vijayan, Adithya" userId="S::vijaya3@rpi.edu::5213ed16-a7dc-4824-95f4-8bbaec083fce" providerId="AD" clId="Web-{37AE7E95-2140-26EB-2AE6-9B057C7C99F9}" dt="2025-12-12T01:08:10.030" v="804" actId="1076"/>
          <ac:spMkLst>
            <pc:docMk/>
            <pc:sldMk cId="953601878" sldId="258"/>
            <ac:spMk id="4" creationId="{3047A0D1-C541-B49C-3871-8EE0895E6C88}"/>
          </ac:spMkLst>
        </pc:spChg>
        <pc:spChg chg="add mod">
          <ac:chgData name="Vijayan, Adithya" userId="S::vijaya3@rpi.edu::5213ed16-a7dc-4824-95f4-8bbaec083fce" providerId="AD" clId="Web-{37AE7E95-2140-26EB-2AE6-9B057C7C99F9}" dt="2025-12-12T01:08:10.030" v="805" actId="1076"/>
          <ac:spMkLst>
            <pc:docMk/>
            <pc:sldMk cId="953601878" sldId="258"/>
            <ac:spMk id="5" creationId="{67D640A1-AEAB-B7A3-1763-A8C649608EE2}"/>
          </ac:spMkLst>
        </pc:spChg>
        <pc:spChg chg="add mod">
          <ac:chgData name="Vijayan, Adithya" userId="S::vijaya3@rpi.edu::5213ed16-a7dc-4824-95f4-8bbaec083fce" providerId="AD" clId="Web-{37AE7E95-2140-26EB-2AE6-9B057C7C99F9}" dt="2025-12-12T01:08:10.046" v="806" actId="1076"/>
          <ac:spMkLst>
            <pc:docMk/>
            <pc:sldMk cId="953601878" sldId="258"/>
            <ac:spMk id="6" creationId="{3D5B29B1-5734-87DF-34DA-511BCF549882}"/>
          </ac:spMkLst>
        </pc:spChg>
        <pc:cxnChg chg="add mod">
          <ac:chgData name="Vijayan, Adithya" userId="S::vijaya3@rpi.edu::5213ed16-a7dc-4824-95f4-8bbaec083fce" providerId="AD" clId="Web-{37AE7E95-2140-26EB-2AE6-9B057C7C99F9}" dt="2025-12-12T01:08:10.046" v="807" actId="1076"/>
          <ac:cxnSpMkLst>
            <pc:docMk/>
            <pc:sldMk cId="953601878" sldId="258"/>
            <ac:cxnSpMk id="7" creationId="{8BB235B4-54A9-75BB-E41F-A6869797983B}"/>
          </ac:cxnSpMkLst>
        </pc:cxnChg>
      </pc:sldChg>
      <pc:sldChg chg="addSp modSp">
        <pc:chgData name="Vijayan, Adithya" userId="S::vijaya3@rpi.edu::5213ed16-a7dc-4824-95f4-8bbaec083fce" providerId="AD" clId="Web-{37AE7E95-2140-26EB-2AE6-9B057C7C99F9}" dt="2025-12-12T00:38:54.240" v="677" actId="20577"/>
        <pc:sldMkLst>
          <pc:docMk/>
          <pc:sldMk cId="3998488282" sldId="259"/>
        </pc:sldMkLst>
        <pc:spChg chg="mod">
          <ac:chgData name="Vijayan, Adithya" userId="S::vijaya3@rpi.edu::5213ed16-a7dc-4824-95f4-8bbaec083fce" providerId="AD" clId="Web-{37AE7E95-2140-26EB-2AE6-9B057C7C99F9}" dt="2025-12-12T00:38:54.240" v="677" actId="20577"/>
          <ac:spMkLst>
            <pc:docMk/>
            <pc:sldMk cId="3998488282" sldId="259"/>
            <ac:spMk id="6" creationId="{B456F456-C7FD-8EB0-517C-E4DA29235C71}"/>
          </ac:spMkLst>
        </pc:spChg>
      </pc:sldChg>
      <pc:sldChg chg="addSp modSp">
        <pc:chgData name="Vijayan, Adithya" userId="S::vijaya3@rpi.edu::5213ed16-a7dc-4824-95f4-8bbaec083fce" providerId="AD" clId="Web-{37AE7E95-2140-26EB-2AE6-9B057C7C99F9}" dt="2025-12-12T01:04:21.063" v="781" actId="1076"/>
        <pc:sldMkLst>
          <pc:docMk/>
          <pc:sldMk cId="1082812469" sldId="260"/>
        </pc:sldMkLst>
        <pc:picChg chg="add mod">
          <ac:chgData name="Vijayan, Adithya" userId="S::vijaya3@rpi.edu::5213ed16-a7dc-4824-95f4-8bbaec083fce" providerId="AD" clId="Web-{37AE7E95-2140-26EB-2AE6-9B057C7C99F9}" dt="2025-12-12T01:03:21.234" v="768" actId="1076"/>
          <ac:picMkLst>
            <pc:docMk/>
            <pc:sldMk cId="1082812469" sldId="260"/>
            <ac:picMk id="5" creationId="{1E51F03A-F1BE-B321-7CAA-A8D742C7D788}"/>
          </ac:picMkLst>
        </pc:picChg>
        <pc:picChg chg="add mod">
          <ac:chgData name="Vijayan, Adithya" userId="S::vijaya3@rpi.edu::5213ed16-a7dc-4824-95f4-8bbaec083fce" providerId="AD" clId="Web-{37AE7E95-2140-26EB-2AE6-9B057C7C99F9}" dt="2025-12-12T01:03:26.141" v="770" actId="1076"/>
          <ac:picMkLst>
            <pc:docMk/>
            <pc:sldMk cId="1082812469" sldId="260"/>
            <ac:picMk id="6" creationId="{F3C4D0F8-D0EE-FEA3-8D09-A2170B125358}"/>
          </ac:picMkLst>
        </pc:picChg>
        <pc:picChg chg="add mod">
          <ac:chgData name="Vijayan, Adithya" userId="S::vijaya3@rpi.edu::5213ed16-a7dc-4824-95f4-8bbaec083fce" providerId="AD" clId="Web-{37AE7E95-2140-26EB-2AE6-9B057C7C99F9}" dt="2025-12-12T01:03:44.922" v="775" actId="1076"/>
          <ac:picMkLst>
            <pc:docMk/>
            <pc:sldMk cId="1082812469" sldId="260"/>
            <ac:picMk id="7" creationId="{1D02EB5F-88B2-CD68-7799-1DF5E71BA1D1}"/>
          </ac:picMkLst>
        </pc:picChg>
        <pc:picChg chg="add mod">
          <ac:chgData name="Vijayan, Adithya" userId="S::vijaya3@rpi.edu::5213ed16-a7dc-4824-95f4-8bbaec083fce" providerId="AD" clId="Web-{37AE7E95-2140-26EB-2AE6-9B057C7C99F9}" dt="2025-12-12T01:04:21.063" v="781" actId="1076"/>
          <ac:picMkLst>
            <pc:docMk/>
            <pc:sldMk cId="1082812469" sldId="260"/>
            <ac:picMk id="8" creationId="{BC4CD7D5-2B4A-72CD-AB74-3B9EC2323606}"/>
          </ac:picMkLst>
        </pc:picChg>
      </pc:sldChg>
      <pc:sldChg chg="addSp delSp modSp">
        <pc:chgData name="Vijayan, Adithya" userId="S::vijaya3@rpi.edu::5213ed16-a7dc-4824-95f4-8bbaec083fce" providerId="AD" clId="Web-{37AE7E95-2140-26EB-2AE6-9B057C7C99F9}" dt="2025-12-12T01:12:01.655" v="824" actId="20577"/>
        <pc:sldMkLst>
          <pc:docMk/>
          <pc:sldMk cId="1758847374" sldId="261"/>
        </pc:sldMkLst>
        <pc:spChg chg="mod">
          <ac:chgData name="Vijayan, Adithya" userId="S::vijaya3@rpi.edu::5213ed16-a7dc-4824-95f4-8bbaec083fce" providerId="AD" clId="Web-{37AE7E95-2140-26EB-2AE6-9B057C7C99F9}" dt="2025-12-12T01:12:01.655" v="824" actId="20577"/>
          <ac:spMkLst>
            <pc:docMk/>
            <pc:sldMk cId="1758847374" sldId="261"/>
            <ac:spMk id="6" creationId="{833C9292-5A0C-79F3-DCDA-54C92CA38B13}"/>
          </ac:spMkLst>
        </pc:spChg>
      </pc:sldChg>
      <pc:sldChg chg="modNotes">
        <pc:chgData name="Vijayan, Adithya" userId="S::vijaya3@rpi.edu::5213ed16-a7dc-4824-95f4-8bbaec083fce" providerId="AD" clId="Web-{37AE7E95-2140-26EB-2AE6-9B057C7C99F9}" dt="2025-12-12T00:26:44.065" v="669"/>
        <pc:sldMkLst>
          <pc:docMk/>
          <pc:sldMk cId="919487277" sldId="262"/>
        </pc:sldMkLst>
      </pc:sldChg>
      <pc:sldChg chg="addSp delSp modSp new mod setBg">
        <pc:chgData name="Vijayan, Adithya" userId="S::vijaya3@rpi.edu::5213ed16-a7dc-4824-95f4-8bbaec083fce" providerId="AD" clId="Web-{37AE7E95-2140-26EB-2AE6-9B057C7C99F9}" dt="2025-12-12T01:14:38.035" v="837"/>
        <pc:sldMkLst>
          <pc:docMk/>
          <pc:sldMk cId="1319685111" sldId="267"/>
        </pc:sldMkLst>
        <pc:spChg chg="mod">
          <ac:chgData name="Vijayan, Adithya" userId="S::vijaya3@rpi.edu::5213ed16-a7dc-4824-95f4-8bbaec083fce" providerId="AD" clId="Web-{37AE7E95-2140-26EB-2AE6-9B057C7C99F9}" dt="2025-12-12T01:13:55.050" v="827" actId="1076"/>
          <ac:spMkLst>
            <pc:docMk/>
            <pc:sldMk cId="1319685111" sldId="267"/>
            <ac:spMk id="2" creationId="{4EC3765C-C19C-AC88-B3CD-A1FFB9D5CB85}"/>
          </ac:spMkLst>
        </pc:spChg>
        <pc:picChg chg="add mod">
          <ac:chgData name="Vijayan, Adithya" userId="S::vijaya3@rpi.edu::5213ed16-a7dc-4824-95f4-8bbaec083fce" providerId="AD" clId="Web-{37AE7E95-2140-26EB-2AE6-9B057C7C99F9}" dt="2025-12-12T01:14:21.457" v="835" actId="1076"/>
          <ac:picMkLst>
            <pc:docMk/>
            <pc:sldMk cId="1319685111" sldId="267"/>
            <ac:picMk id="5" creationId="{1A176540-87F1-16AB-4FF6-96888B08AC8B}"/>
          </ac:picMkLst>
        </pc:picChg>
      </pc:sldChg>
    </pc:docChg>
  </pc:docChgLst>
  <pc:docChgLst>
    <pc:chgData name="Kanjilal, Swastik" userId="S::kanjis2@rpi.edu::5eee3842-8c8e-4ff7-8b51-e92b42500234" providerId="AD" clId="Web-{9E2E2942-774A-AD84-3C12-B4C5F7EC0196}"/>
    <pc:docChg chg="sldOrd">
      <pc:chgData name="Kanjilal, Swastik" userId="S::kanjis2@rpi.edu::5eee3842-8c8e-4ff7-8b51-e92b42500234" providerId="AD" clId="Web-{9E2E2942-774A-AD84-3C12-B4C5F7EC0196}" dt="2025-12-10T23:37:42.683" v="1"/>
      <pc:docMkLst>
        <pc:docMk/>
      </pc:docMkLst>
    </pc:docChg>
  </pc:docChgLst>
  <pc:docChgLst>
    <pc:chgData name="Vijayan, Adithya" userId="S::vijaya3@rpi.edu::5213ed16-a7dc-4824-95f4-8bbaec083fce" providerId="AD" clId="Web-{420C8DC0-B853-316F-1987-FFE839F91EEF}"/>
    <pc:docChg chg="addSld modSld">
      <pc:chgData name="Vijayan, Adithya" userId="S::vijaya3@rpi.edu::5213ed16-a7dc-4824-95f4-8bbaec083fce" providerId="AD" clId="Web-{420C8DC0-B853-316F-1987-FFE839F91EEF}" dt="2025-12-02T23:06:59.129" v="45" actId="20577"/>
      <pc:docMkLst>
        <pc:docMk/>
      </pc:docMkLst>
      <pc:sldChg chg="modSp">
        <pc:chgData name="Vijayan, Adithya" userId="S::vijaya3@rpi.edu::5213ed16-a7dc-4824-95f4-8bbaec083fce" providerId="AD" clId="Web-{420C8DC0-B853-316F-1987-FFE839F91EEF}" dt="2025-12-01T23:30:03.875" v="32" actId="20577"/>
        <pc:sldMkLst>
          <pc:docMk/>
          <pc:sldMk cId="109857222" sldId="256"/>
        </pc:sldMkLst>
        <pc:spChg chg="mod">
          <ac:chgData name="Vijayan, Adithya" userId="S::vijaya3@rpi.edu::5213ed16-a7dc-4824-95f4-8bbaec083fce" providerId="AD" clId="Web-{420C8DC0-B853-316F-1987-FFE839F91EEF}" dt="2025-12-01T23:29:50.562" v="9" actId="20577"/>
          <ac:spMkLst>
            <pc:docMk/>
            <pc:sldMk cId="109857222" sldId="256"/>
            <ac:spMk id="2" creationId="{00000000-0000-0000-0000-000000000000}"/>
          </ac:spMkLst>
        </pc:spChg>
        <pc:spChg chg="mod">
          <ac:chgData name="Vijayan, Adithya" userId="S::vijaya3@rpi.edu::5213ed16-a7dc-4824-95f4-8bbaec083fce" providerId="AD" clId="Web-{420C8DC0-B853-316F-1987-FFE839F91EEF}" dt="2025-12-01T23:30:03.875" v="32" actId="20577"/>
          <ac:spMkLst>
            <pc:docMk/>
            <pc:sldMk cId="109857222" sldId="256"/>
            <ac:spMk id="3" creationId="{00000000-0000-0000-0000-000000000000}"/>
          </ac:spMkLst>
        </pc:spChg>
      </pc:sldChg>
    </pc:docChg>
  </pc:docChgLst>
  <pc:docChgLst>
    <pc:chgData name="Kanjilal, Swastik" userId="S::kanjis2@rpi.edu::5eee3842-8c8e-4ff7-8b51-e92b42500234" providerId="AD" clId="Web-{2B8A09EA-0865-1F02-EB67-87EE32D00D2C}"/>
    <pc:docChg chg="mod addSld delSld modSld sldOrd modMainMaster addSection delSection modSection">
      <pc:chgData name="Kanjilal, Swastik" userId="S::kanjis2@rpi.edu::5eee3842-8c8e-4ff7-8b51-e92b42500234" providerId="AD" clId="Web-{2B8A09EA-0865-1F02-EB67-87EE32D00D2C}" dt="2025-12-12T02:37:44.825" v="1645"/>
      <pc:docMkLst>
        <pc:docMk/>
      </pc:docMkLst>
      <pc:sldChg chg="addSp delSp modSp">
        <pc:chgData name="Kanjilal, Swastik" userId="S::kanjis2@rpi.edu::5eee3842-8c8e-4ff7-8b51-e92b42500234" providerId="AD" clId="Web-{2B8A09EA-0865-1F02-EB67-87EE32D00D2C}" dt="2025-12-12T02:37:15.791" v="1631" actId="20577"/>
        <pc:sldMkLst>
          <pc:docMk/>
          <pc:sldMk cId="109857222" sldId="256"/>
        </pc:sldMkLst>
        <pc:spChg chg="mod">
          <ac:chgData name="Kanjilal, Swastik" userId="S::kanjis2@rpi.edu::5eee3842-8c8e-4ff7-8b51-e92b42500234" providerId="AD" clId="Web-{2B8A09EA-0865-1F02-EB67-87EE32D00D2C}" dt="2025-12-12T02:37:09.025" v="1629" actId="20577"/>
          <ac:spMkLst>
            <pc:docMk/>
            <pc:sldMk cId="109857222" sldId="256"/>
            <ac:spMk id="2" creationId="{00000000-0000-0000-0000-000000000000}"/>
          </ac:spMkLst>
        </pc:spChg>
        <pc:spChg chg="mod">
          <ac:chgData name="Kanjilal, Swastik" userId="S::kanjis2@rpi.edu::5eee3842-8c8e-4ff7-8b51-e92b42500234" providerId="AD" clId="Web-{2B8A09EA-0865-1F02-EB67-87EE32D00D2C}" dt="2025-12-12T02:37:15.791" v="1631" actId="20577"/>
          <ac:spMkLst>
            <pc:docMk/>
            <pc:sldMk cId="109857222" sldId="256"/>
            <ac:spMk id="3" creationId="{00000000-0000-0000-0000-000000000000}"/>
          </ac:spMkLst>
        </pc:spChg>
      </pc:sldChg>
      <pc:sldChg chg="addSp modSp modNotes">
        <pc:chgData name="Kanjilal, Swastik" userId="S::kanjis2@rpi.edu::5eee3842-8c8e-4ff7-8b51-e92b42500234" providerId="AD" clId="Web-{2B8A09EA-0865-1F02-EB67-87EE32D00D2C}" dt="2025-12-12T02:37:44.825" v="1645"/>
        <pc:sldMkLst>
          <pc:docMk/>
          <pc:sldMk cId="953601878" sldId="258"/>
        </pc:sldMkLst>
        <pc:spChg chg="mod">
          <ac:chgData name="Kanjilal, Swastik" userId="S::kanjis2@rpi.edu::5eee3842-8c8e-4ff7-8b51-e92b42500234" providerId="AD" clId="Web-{2B8A09EA-0865-1F02-EB67-87EE32D00D2C}" dt="2025-12-12T02:37:44.825" v="1645"/>
          <ac:spMkLst>
            <pc:docMk/>
            <pc:sldMk cId="953601878" sldId="258"/>
            <ac:spMk id="2" creationId="{8D3D1D5A-762D-D40A-3A71-A6189EA68F68}"/>
          </ac:spMkLst>
        </pc:spChg>
        <pc:spChg chg="mod">
          <ac:chgData name="Kanjilal, Swastik" userId="S::kanjis2@rpi.edu::5eee3842-8c8e-4ff7-8b51-e92b42500234" providerId="AD" clId="Web-{2B8A09EA-0865-1F02-EB67-87EE32D00D2C}" dt="2025-12-12T02:37:44.810" v="1644"/>
          <ac:spMkLst>
            <pc:docMk/>
            <pc:sldMk cId="953601878" sldId="258"/>
            <ac:spMk id="3" creationId="{6F8C30FC-F1C7-B2AE-3E5E-999292DFF2C1}"/>
          </ac:spMkLst>
        </pc:spChg>
        <pc:spChg chg="mod">
          <ac:chgData name="Kanjilal, Swastik" userId="S::kanjis2@rpi.edu::5eee3842-8c8e-4ff7-8b51-e92b42500234" providerId="AD" clId="Web-{2B8A09EA-0865-1F02-EB67-87EE32D00D2C}" dt="2025-12-12T02:37:44.810" v="1643"/>
          <ac:spMkLst>
            <pc:docMk/>
            <pc:sldMk cId="953601878" sldId="258"/>
            <ac:spMk id="4" creationId="{3047A0D1-C541-B49C-3871-8EE0895E6C88}"/>
          </ac:spMkLst>
        </pc:spChg>
        <pc:spChg chg="mod">
          <ac:chgData name="Kanjilal, Swastik" userId="S::kanjis2@rpi.edu::5eee3842-8c8e-4ff7-8b51-e92b42500234" providerId="AD" clId="Web-{2B8A09EA-0865-1F02-EB67-87EE32D00D2C}" dt="2025-12-12T02:37:44.810" v="1642"/>
          <ac:spMkLst>
            <pc:docMk/>
            <pc:sldMk cId="953601878" sldId="258"/>
            <ac:spMk id="5" creationId="{67D640A1-AEAB-B7A3-1763-A8C649608EE2}"/>
          </ac:spMkLst>
        </pc:spChg>
        <pc:spChg chg="mod">
          <ac:chgData name="Kanjilal, Swastik" userId="S::kanjis2@rpi.edu::5eee3842-8c8e-4ff7-8b51-e92b42500234" providerId="AD" clId="Web-{2B8A09EA-0865-1F02-EB67-87EE32D00D2C}" dt="2025-12-12T02:37:44.810" v="1641"/>
          <ac:spMkLst>
            <pc:docMk/>
            <pc:sldMk cId="953601878" sldId="258"/>
            <ac:spMk id="6" creationId="{3D5B29B1-5734-87DF-34DA-511BCF549882}"/>
          </ac:spMkLst>
        </pc:spChg>
        <pc:spChg chg="add mod">
          <ac:chgData name="Kanjilal, Swastik" userId="S::kanjis2@rpi.edu::5eee3842-8c8e-4ff7-8b51-e92b42500234" providerId="AD" clId="Web-{2B8A09EA-0865-1F02-EB67-87EE32D00D2C}" dt="2025-12-12T02:37:44.810" v="1639"/>
          <ac:spMkLst>
            <pc:docMk/>
            <pc:sldMk cId="953601878" sldId="258"/>
            <ac:spMk id="11" creationId="{B162F5DD-3FA7-A35B-2905-BEB8C7CAA9F3}"/>
          </ac:spMkLst>
        </pc:spChg>
        <pc:spChg chg="add mod">
          <ac:chgData name="Kanjilal, Swastik" userId="S::kanjis2@rpi.edu::5eee3842-8c8e-4ff7-8b51-e92b42500234" providerId="AD" clId="Web-{2B8A09EA-0865-1F02-EB67-87EE32D00D2C}" dt="2025-12-12T02:37:44.810" v="1640"/>
          <ac:spMkLst>
            <pc:docMk/>
            <pc:sldMk cId="953601878" sldId="258"/>
            <ac:spMk id="12" creationId="{55B8880D-A38F-1673-C756-07B07EE662DD}"/>
          </ac:spMkLst>
        </pc:spChg>
      </pc:sldChg>
      <pc:sldChg chg="addSp delSp modSp">
        <pc:chgData name="Kanjilal, Swastik" userId="S::kanjis2@rpi.edu::5eee3842-8c8e-4ff7-8b51-e92b42500234" providerId="AD" clId="Web-{2B8A09EA-0865-1F02-EB67-87EE32D00D2C}" dt="2025-12-12T02:34:59.257" v="1594" actId="20577"/>
        <pc:sldMkLst>
          <pc:docMk/>
          <pc:sldMk cId="3998488282" sldId="259"/>
        </pc:sldMkLst>
        <pc:spChg chg="mod">
          <ac:chgData name="Kanjilal, Swastik" userId="S::kanjis2@rpi.edu::5eee3842-8c8e-4ff7-8b51-e92b42500234" providerId="AD" clId="Web-{2B8A09EA-0865-1F02-EB67-87EE32D00D2C}" dt="2025-12-12T02:34:59.257" v="1594" actId="20577"/>
          <ac:spMkLst>
            <pc:docMk/>
            <pc:sldMk cId="3998488282" sldId="259"/>
            <ac:spMk id="2" creationId="{81A85F09-99D0-E34A-D2BA-BCE677F610F4}"/>
          </ac:spMkLst>
        </pc:spChg>
        <pc:spChg chg="add mod">
          <ac:chgData name="Kanjilal, Swastik" userId="S::kanjis2@rpi.edu::5eee3842-8c8e-4ff7-8b51-e92b42500234" providerId="AD" clId="Web-{2B8A09EA-0865-1F02-EB67-87EE32D00D2C}" dt="2025-12-12T02:13:14.799" v="1435" actId="20577"/>
          <ac:spMkLst>
            <pc:docMk/>
            <pc:sldMk cId="3998488282" sldId="259"/>
            <ac:spMk id="6" creationId="{B456F456-C7FD-8EB0-517C-E4DA29235C71}"/>
          </ac:spMkLst>
        </pc:spChg>
        <pc:spChg chg="mod">
          <ac:chgData name="Kanjilal, Swastik" userId="S::kanjis2@rpi.edu::5eee3842-8c8e-4ff7-8b51-e92b42500234" providerId="AD" clId="Web-{2B8A09EA-0865-1F02-EB67-87EE32D00D2C}" dt="2025-12-12T02:13:09.190" v="1434" actId="1076"/>
          <ac:spMkLst>
            <pc:docMk/>
            <pc:sldMk cId="3998488282" sldId="259"/>
            <ac:spMk id="7" creationId="{F271333A-DCE1-72DB-42E6-E28D1DDCB2D1}"/>
          </ac:spMkLst>
        </pc:spChg>
        <pc:spChg chg="add mod">
          <ac:chgData name="Kanjilal, Swastik" userId="S::kanjis2@rpi.edu::5eee3842-8c8e-4ff7-8b51-e92b42500234" providerId="AD" clId="Web-{2B8A09EA-0865-1F02-EB67-87EE32D00D2C}" dt="2025-12-12T02:34:15.678" v="1589" actId="20577"/>
          <ac:spMkLst>
            <pc:docMk/>
            <pc:sldMk cId="3998488282" sldId="259"/>
            <ac:spMk id="11" creationId="{F7498666-B833-D9D9-7F07-D1738BE8BAB9}"/>
          </ac:spMkLst>
        </pc:spChg>
        <pc:spChg chg="add mod">
          <ac:chgData name="Kanjilal, Swastik" userId="S::kanjis2@rpi.edu::5eee3842-8c8e-4ff7-8b51-e92b42500234" providerId="AD" clId="Web-{2B8A09EA-0865-1F02-EB67-87EE32D00D2C}" dt="2025-12-12T02:34:18.022" v="1590" actId="20577"/>
          <ac:spMkLst>
            <pc:docMk/>
            <pc:sldMk cId="3998488282" sldId="259"/>
            <ac:spMk id="12" creationId="{FF0AB866-484E-4A8F-612B-035513F19830}"/>
          </ac:spMkLst>
        </pc:spChg>
        <pc:picChg chg="add mod">
          <ac:chgData name="Kanjilal, Swastik" userId="S::kanjis2@rpi.edu::5eee3842-8c8e-4ff7-8b51-e92b42500234" providerId="AD" clId="Web-{2B8A09EA-0865-1F02-EB67-87EE32D00D2C}" dt="2025-12-12T00:29:31.183" v="6" actId="1076"/>
          <ac:picMkLst>
            <pc:docMk/>
            <pc:sldMk cId="3998488282" sldId="259"/>
            <ac:picMk id="5" creationId="{DEABE5BD-3273-629E-082F-42ED127DEC3C}"/>
          </ac:picMkLst>
        </pc:picChg>
      </pc:sldChg>
      <pc:sldChg chg="addSp delSp modSp ord">
        <pc:chgData name="Kanjilal, Swastik" userId="S::kanjis2@rpi.edu::5eee3842-8c8e-4ff7-8b51-e92b42500234" providerId="AD" clId="Web-{2B8A09EA-0865-1F02-EB67-87EE32D00D2C}" dt="2025-12-12T02:21:18.722" v="1537"/>
        <pc:sldMkLst>
          <pc:docMk/>
          <pc:sldMk cId="1082812469" sldId="260"/>
        </pc:sldMkLst>
        <pc:spChg chg="mod">
          <ac:chgData name="Kanjilal, Swastik" userId="S::kanjis2@rpi.edu::5eee3842-8c8e-4ff7-8b51-e92b42500234" providerId="AD" clId="Web-{2B8A09EA-0865-1F02-EB67-87EE32D00D2C}" dt="2025-12-12T00:59:51.405" v="453" actId="20577"/>
          <ac:spMkLst>
            <pc:docMk/>
            <pc:sldMk cId="1082812469" sldId="260"/>
            <ac:spMk id="2" creationId="{57E93E7A-FA8C-0FD6-5D3C-49AAF05DF3E8}"/>
          </ac:spMkLst>
        </pc:spChg>
        <pc:spChg chg="mod">
          <ac:chgData name="Kanjilal, Swastik" userId="S::kanjis2@rpi.edu::5eee3842-8c8e-4ff7-8b51-e92b42500234" providerId="AD" clId="Web-{2B8A09EA-0865-1F02-EB67-87EE32D00D2C}" dt="2025-12-12T02:18:43.400" v="1514" actId="20577"/>
          <ac:spMkLst>
            <pc:docMk/>
            <pc:sldMk cId="1082812469" sldId="260"/>
            <ac:spMk id="3" creationId="{D661DBD6-7C0E-1F33-1C1F-6018FCDEA09F}"/>
          </ac:spMkLst>
        </pc:spChg>
        <pc:spChg chg="add mod">
          <ac:chgData name="Kanjilal, Swastik" userId="S::kanjis2@rpi.edu::5eee3842-8c8e-4ff7-8b51-e92b42500234" providerId="AD" clId="Web-{2B8A09EA-0865-1F02-EB67-87EE32D00D2C}" dt="2025-12-12T02:21:18.722" v="1537"/>
          <ac:spMkLst>
            <pc:docMk/>
            <pc:sldMk cId="1082812469" sldId="260"/>
            <ac:spMk id="9" creationId="{AE0A71DD-0B78-9076-0A49-0C044F946EA4}"/>
          </ac:spMkLst>
        </pc:spChg>
        <pc:spChg chg="add mod">
          <ac:chgData name="Kanjilal, Swastik" userId="S::kanjis2@rpi.edu::5eee3842-8c8e-4ff7-8b51-e92b42500234" providerId="AD" clId="Web-{2B8A09EA-0865-1F02-EB67-87EE32D00D2C}" dt="2025-12-12T02:20:16.730" v="1531"/>
          <ac:spMkLst>
            <pc:docMk/>
            <pc:sldMk cId="1082812469" sldId="260"/>
            <ac:spMk id="10" creationId="{5E3179C4-F7ED-094C-3C6B-B24DD7F24CD3}"/>
          </ac:spMkLst>
        </pc:spChg>
        <pc:picChg chg="mod">
          <ac:chgData name="Kanjilal, Swastik" userId="S::kanjis2@rpi.edu::5eee3842-8c8e-4ff7-8b51-e92b42500234" providerId="AD" clId="Web-{2B8A09EA-0865-1F02-EB67-87EE32D00D2C}" dt="2025-12-12T02:18:35.306" v="1509" actId="1076"/>
          <ac:picMkLst>
            <pc:docMk/>
            <pc:sldMk cId="1082812469" sldId="260"/>
            <ac:picMk id="5" creationId="{1E51F03A-F1BE-B321-7CAA-A8D742C7D788}"/>
          </ac:picMkLst>
        </pc:picChg>
        <pc:picChg chg="mod">
          <ac:chgData name="Kanjilal, Swastik" userId="S::kanjis2@rpi.edu::5eee3842-8c8e-4ff7-8b51-e92b42500234" providerId="AD" clId="Web-{2B8A09EA-0865-1F02-EB67-87EE32D00D2C}" dt="2025-12-12T02:18:35.556" v="1510" actId="1076"/>
          <ac:picMkLst>
            <pc:docMk/>
            <pc:sldMk cId="1082812469" sldId="260"/>
            <ac:picMk id="6" creationId="{F3C4D0F8-D0EE-FEA3-8D09-A2170B125358}"/>
          </ac:picMkLst>
        </pc:picChg>
        <pc:picChg chg="mod">
          <ac:chgData name="Kanjilal, Swastik" userId="S::kanjis2@rpi.edu::5eee3842-8c8e-4ff7-8b51-e92b42500234" providerId="AD" clId="Web-{2B8A09EA-0865-1F02-EB67-87EE32D00D2C}" dt="2025-12-12T02:18:35.681" v="1511" actId="1076"/>
          <ac:picMkLst>
            <pc:docMk/>
            <pc:sldMk cId="1082812469" sldId="260"/>
            <ac:picMk id="7" creationId="{1D02EB5F-88B2-CD68-7799-1DF5E71BA1D1}"/>
          </ac:picMkLst>
        </pc:picChg>
        <pc:picChg chg="mod">
          <ac:chgData name="Kanjilal, Swastik" userId="S::kanjis2@rpi.edu::5eee3842-8c8e-4ff7-8b51-e92b42500234" providerId="AD" clId="Web-{2B8A09EA-0865-1F02-EB67-87EE32D00D2C}" dt="2025-12-12T02:18:35.806" v="1512" actId="1076"/>
          <ac:picMkLst>
            <pc:docMk/>
            <pc:sldMk cId="1082812469" sldId="260"/>
            <ac:picMk id="8" creationId="{BC4CD7D5-2B4A-72CD-AB74-3B9EC2323606}"/>
          </ac:picMkLst>
        </pc:picChg>
      </pc:sldChg>
      <pc:sldChg chg="addSp delSp modSp">
        <pc:chgData name="Kanjilal, Swastik" userId="S::kanjis2@rpi.edu::5eee3842-8c8e-4ff7-8b51-e92b42500234" providerId="AD" clId="Web-{2B8A09EA-0865-1F02-EB67-87EE32D00D2C}" dt="2025-12-12T02:36:36.993" v="1627" actId="20577"/>
        <pc:sldMkLst>
          <pc:docMk/>
          <pc:sldMk cId="1758847374" sldId="261"/>
        </pc:sldMkLst>
        <pc:spChg chg="mod">
          <ac:chgData name="Kanjilal, Swastik" userId="S::kanjis2@rpi.edu::5eee3842-8c8e-4ff7-8b51-e92b42500234" providerId="AD" clId="Web-{2B8A09EA-0865-1F02-EB67-87EE32D00D2C}" dt="2025-12-12T02:36:05.086" v="1618" actId="20577"/>
          <ac:spMkLst>
            <pc:docMk/>
            <pc:sldMk cId="1758847374" sldId="261"/>
            <ac:spMk id="2" creationId="{094F8D9B-8CC7-916F-627B-BBEE5564E6B3}"/>
          </ac:spMkLst>
        </pc:spChg>
        <pc:spChg chg="mod">
          <ac:chgData name="Kanjilal, Swastik" userId="S::kanjis2@rpi.edu::5eee3842-8c8e-4ff7-8b51-e92b42500234" providerId="AD" clId="Web-{2B8A09EA-0865-1F02-EB67-87EE32D00D2C}" dt="2025-12-12T02:36:24.899" v="1624" actId="20577"/>
          <ac:spMkLst>
            <pc:docMk/>
            <pc:sldMk cId="1758847374" sldId="261"/>
            <ac:spMk id="6" creationId="{833C9292-5A0C-79F3-DCDA-54C92CA38B13}"/>
          </ac:spMkLst>
        </pc:spChg>
        <pc:spChg chg="add mod">
          <ac:chgData name="Kanjilal, Swastik" userId="S::kanjis2@rpi.edu::5eee3842-8c8e-4ff7-8b51-e92b42500234" providerId="AD" clId="Web-{2B8A09EA-0865-1F02-EB67-87EE32D00D2C}" dt="2025-12-12T02:13:34.206" v="1436" actId="1076"/>
          <ac:spMkLst>
            <pc:docMk/>
            <pc:sldMk cId="1758847374" sldId="261"/>
            <ac:spMk id="17" creationId="{8484D466-D33A-8D5D-F264-62123F6B7CDA}"/>
          </ac:spMkLst>
        </pc:spChg>
        <pc:spChg chg="add mod">
          <ac:chgData name="Kanjilal, Swastik" userId="S::kanjis2@rpi.edu::5eee3842-8c8e-4ff7-8b51-e92b42500234" providerId="AD" clId="Web-{2B8A09EA-0865-1F02-EB67-87EE32D00D2C}" dt="2025-12-12T02:36:18.571" v="1619" actId="14100"/>
          <ac:spMkLst>
            <pc:docMk/>
            <pc:sldMk cId="1758847374" sldId="261"/>
            <ac:spMk id="22" creationId="{06A9B798-AD00-5577-6562-5F1ECE4F0AD3}"/>
          </ac:spMkLst>
        </pc:spChg>
        <pc:spChg chg="add mod">
          <ac:chgData name="Kanjilal, Swastik" userId="S::kanjis2@rpi.edu::5eee3842-8c8e-4ff7-8b51-e92b42500234" providerId="AD" clId="Web-{2B8A09EA-0865-1F02-EB67-87EE32D00D2C}" dt="2025-12-12T02:36:33.368" v="1626" actId="20577"/>
          <ac:spMkLst>
            <pc:docMk/>
            <pc:sldMk cId="1758847374" sldId="261"/>
            <ac:spMk id="25" creationId="{1EADB482-5306-9943-BE25-CE279CD5D6DB}"/>
          </ac:spMkLst>
        </pc:spChg>
        <pc:spChg chg="add mod">
          <ac:chgData name="Kanjilal, Swastik" userId="S::kanjis2@rpi.edu::5eee3842-8c8e-4ff7-8b51-e92b42500234" providerId="AD" clId="Web-{2B8A09EA-0865-1F02-EB67-87EE32D00D2C}" dt="2025-12-12T02:36:36.993" v="1627" actId="20577"/>
          <ac:spMkLst>
            <pc:docMk/>
            <pc:sldMk cId="1758847374" sldId="261"/>
            <ac:spMk id="27" creationId="{73B41512-9E9D-DA52-77FC-91EB6D5A181D}"/>
          </ac:spMkLst>
        </pc:spChg>
        <pc:spChg chg="mod">
          <ac:chgData name="Kanjilal, Swastik" userId="S::kanjis2@rpi.edu::5eee3842-8c8e-4ff7-8b51-e92b42500234" providerId="AD" clId="Web-{2B8A09EA-0865-1F02-EB67-87EE32D00D2C}" dt="2025-12-12T02:13:34.253" v="1439" actId="1076"/>
          <ac:spMkLst>
            <pc:docMk/>
            <pc:sldMk cId="1758847374" sldId="261"/>
            <ac:spMk id="30" creationId="{774E8400-B787-7AEC-C1C4-4F1420BEA6B3}"/>
          </ac:spMkLst>
        </pc:spChg>
        <pc:spChg chg="mod">
          <ac:chgData name="Kanjilal, Swastik" userId="S::kanjis2@rpi.edu::5eee3842-8c8e-4ff7-8b51-e92b42500234" providerId="AD" clId="Web-{2B8A09EA-0865-1F02-EB67-87EE32D00D2C}" dt="2025-12-12T02:13:34.284" v="1440" actId="1076"/>
          <ac:spMkLst>
            <pc:docMk/>
            <pc:sldMk cId="1758847374" sldId="261"/>
            <ac:spMk id="32" creationId="{A1F8459C-6E3E-3869-0CC6-88503B8A89A1}"/>
          </ac:spMkLst>
        </pc:spChg>
        <pc:spChg chg="mod">
          <ac:chgData name="Kanjilal, Swastik" userId="S::kanjis2@rpi.edu::5eee3842-8c8e-4ff7-8b51-e92b42500234" providerId="AD" clId="Web-{2B8A09EA-0865-1F02-EB67-87EE32D00D2C}" dt="2025-12-12T02:13:34.300" v="1441" actId="1076"/>
          <ac:spMkLst>
            <pc:docMk/>
            <pc:sldMk cId="1758847374" sldId="261"/>
            <ac:spMk id="34" creationId="{CF2E1757-29AB-62E2-A405-B7BAAA5188DB}"/>
          </ac:spMkLst>
        </pc:spChg>
        <pc:cxnChg chg="add mod">
          <ac:chgData name="Kanjilal, Swastik" userId="S::kanjis2@rpi.edu::5eee3842-8c8e-4ff7-8b51-e92b42500234" providerId="AD" clId="Web-{2B8A09EA-0865-1F02-EB67-87EE32D00D2C}" dt="2025-12-12T02:13:34.222" v="1437" actId="1076"/>
          <ac:cxnSpMkLst>
            <pc:docMk/>
            <pc:sldMk cId="1758847374" sldId="261"/>
            <ac:cxnSpMk id="19" creationId="{26FEFA38-3F45-96BC-6CC8-3BF6645AA8D8}"/>
          </ac:cxnSpMkLst>
        </pc:cxnChg>
        <pc:cxnChg chg="add mod">
          <ac:chgData name="Kanjilal, Swastik" userId="S::kanjis2@rpi.edu::5eee3842-8c8e-4ff7-8b51-e92b42500234" providerId="AD" clId="Web-{2B8A09EA-0865-1F02-EB67-87EE32D00D2C}" dt="2025-12-12T02:13:34.237" v="1438" actId="1076"/>
          <ac:cxnSpMkLst>
            <pc:docMk/>
            <pc:sldMk cId="1758847374" sldId="261"/>
            <ac:cxnSpMk id="21" creationId="{70B37AE8-BE8A-A97E-07E9-2B5C9D0249B7}"/>
          </ac:cxnSpMkLst>
        </pc:cxnChg>
        <pc:cxnChg chg="mod">
          <ac:chgData name="Kanjilal, Swastik" userId="S::kanjis2@rpi.edu::5eee3842-8c8e-4ff7-8b51-e92b42500234" providerId="AD" clId="Web-{2B8A09EA-0865-1F02-EB67-87EE32D00D2C}" dt="2025-12-12T02:13:34.315" v="1442" actId="1076"/>
          <ac:cxnSpMkLst>
            <pc:docMk/>
            <pc:sldMk cId="1758847374" sldId="261"/>
            <ac:cxnSpMk id="37" creationId="{7445A3FA-B8CB-5715-1C14-2E0022A360F3}"/>
          </ac:cxnSpMkLst>
        </pc:cxnChg>
        <pc:cxnChg chg="mod">
          <ac:chgData name="Kanjilal, Swastik" userId="S::kanjis2@rpi.edu::5eee3842-8c8e-4ff7-8b51-e92b42500234" providerId="AD" clId="Web-{2B8A09EA-0865-1F02-EB67-87EE32D00D2C}" dt="2025-12-12T02:13:34.331" v="1443" actId="1076"/>
          <ac:cxnSpMkLst>
            <pc:docMk/>
            <pc:sldMk cId="1758847374" sldId="261"/>
            <ac:cxnSpMk id="38" creationId="{A37E3BCC-9DCC-D631-1E36-12DE585E6158}"/>
          </ac:cxnSpMkLst>
        </pc:cxnChg>
      </pc:sldChg>
      <pc:sldChg chg="addSp modSp">
        <pc:chgData name="Kanjilal, Swastik" userId="S::kanjis2@rpi.edu::5eee3842-8c8e-4ff7-8b51-e92b42500234" providerId="AD" clId="Web-{2B8A09EA-0865-1F02-EB67-87EE32D00D2C}" dt="2025-12-12T02:21:18.722" v="1537"/>
        <pc:sldMkLst>
          <pc:docMk/>
          <pc:sldMk cId="919487277" sldId="262"/>
        </pc:sldMkLst>
        <pc:spChg chg="mod">
          <ac:chgData name="Kanjilal, Swastik" userId="S::kanjis2@rpi.edu::5eee3842-8c8e-4ff7-8b51-e92b42500234" providerId="AD" clId="Web-{2B8A09EA-0865-1F02-EB67-87EE32D00D2C}" dt="2025-12-12T02:16:41.663" v="1477" actId="1076"/>
          <ac:spMkLst>
            <pc:docMk/>
            <pc:sldMk cId="919487277" sldId="262"/>
            <ac:spMk id="2" creationId="{6BA88C27-76F7-C92F-1223-51422785829D}"/>
          </ac:spMkLst>
        </pc:spChg>
        <pc:spChg chg="mod">
          <ac:chgData name="Kanjilal, Swastik" userId="S::kanjis2@rpi.edu::5eee3842-8c8e-4ff7-8b51-e92b42500234" providerId="AD" clId="Web-{2B8A09EA-0865-1F02-EB67-87EE32D00D2C}" dt="2025-12-12T02:17:20.586" v="1487" actId="1076"/>
          <ac:spMkLst>
            <pc:docMk/>
            <pc:sldMk cId="919487277" sldId="262"/>
            <ac:spMk id="3" creationId="{248DCCE2-22EE-44A8-7052-972268B994F1}"/>
          </ac:spMkLst>
        </pc:spChg>
        <pc:spChg chg="add mod">
          <ac:chgData name="Kanjilal, Swastik" userId="S::kanjis2@rpi.edu::5eee3842-8c8e-4ff7-8b51-e92b42500234" providerId="AD" clId="Web-{2B8A09EA-0865-1F02-EB67-87EE32D00D2C}" dt="2025-12-12T02:21:18.722" v="1537"/>
          <ac:spMkLst>
            <pc:docMk/>
            <pc:sldMk cId="919487277" sldId="262"/>
            <ac:spMk id="5" creationId="{A6E2F941-1B92-71C2-7D69-A498247FD961}"/>
          </ac:spMkLst>
        </pc:spChg>
        <pc:spChg chg="add mod">
          <ac:chgData name="Kanjilal, Swastik" userId="S::kanjis2@rpi.edu::5eee3842-8c8e-4ff7-8b51-e92b42500234" providerId="AD" clId="Web-{2B8A09EA-0865-1F02-EB67-87EE32D00D2C}" dt="2025-12-12T02:20:16.730" v="1531"/>
          <ac:spMkLst>
            <pc:docMk/>
            <pc:sldMk cId="919487277" sldId="262"/>
            <ac:spMk id="6" creationId="{9FDCE4A7-313E-AA3B-4888-763C9F7DD34B}"/>
          </ac:spMkLst>
        </pc:spChg>
      </pc:sldChg>
      <pc:sldChg chg="addSp modSp">
        <pc:chgData name="Kanjilal, Swastik" userId="S::kanjis2@rpi.edu::5eee3842-8c8e-4ff7-8b51-e92b42500234" providerId="AD" clId="Web-{2B8A09EA-0865-1F02-EB67-87EE32D00D2C}" dt="2025-12-12T02:21:18.722" v="1537"/>
        <pc:sldMkLst>
          <pc:docMk/>
          <pc:sldMk cId="1394958823" sldId="265"/>
        </pc:sldMkLst>
        <pc:spChg chg="add mod">
          <ac:chgData name="Kanjilal, Swastik" userId="S::kanjis2@rpi.edu::5eee3842-8c8e-4ff7-8b51-e92b42500234" providerId="AD" clId="Web-{2B8A09EA-0865-1F02-EB67-87EE32D00D2C}" dt="2025-12-12T02:21:18.722" v="1537"/>
          <ac:spMkLst>
            <pc:docMk/>
            <pc:sldMk cId="1394958823" sldId="265"/>
            <ac:spMk id="3" creationId="{974349E8-5AFC-72C9-78FA-22780EFE60C0}"/>
          </ac:spMkLst>
        </pc:spChg>
        <pc:spChg chg="add mod">
          <ac:chgData name="Kanjilal, Swastik" userId="S::kanjis2@rpi.edu::5eee3842-8c8e-4ff7-8b51-e92b42500234" providerId="AD" clId="Web-{2B8A09EA-0865-1F02-EB67-87EE32D00D2C}" dt="2025-12-12T02:20:16.730" v="1531"/>
          <ac:spMkLst>
            <pc:docMk/>
            <pc:sldMk cId="1394958823" sldId="265"/>
            <ac:spMk id="4" creationId="{DF397A18-91E1-7020-8A36-93FFC273C1BD}"/>
          </ac:spMkLst>
        </pc:spChg>
        <pc:spChg chg="mod">
          <ac:chgData name="Kanjilal, Swastik" userId="S::kanjis2@rpi.edu::5eee3842-8c8e-4ff7-8b51-e92b42500234" providerId="AD" clId="Web-{2B8A09EA-0865-1F02-EB67-87EE32D00D2C}" dt="2025-12-12T02:18:17.337" v="1508" actId="1076"/>
          <ac:spMkLst>
            <pc:docMk/>
            <pc:sldMk cId="1394958823" sldId="265"/>
            <ac:spMk id="8" creationId="{C6FE7CB5-E08A-3019-239E-58CCD113BECE}"/>
          </ac:spMkLst>
        </pc:spChg>
        <pc:picChg chg="mod">
          <ac:chgData name="Kanjilal, Swastik" userId="S::kanjis2@rpi.edu::5eee3842-8c8e-4ff7-8b51-e92b42500234" providerId="AD" clId="Web-{2B8A09EA-0865-1F02-EB67-87EE32D00D2C}" dt="2025-12-12T02:18:00.743" v="1498" actId="1076"/>
          <ac:picMkLst>
            <pc:docMk/>
            <pc:sldMk cId="1394958823" sldId="265"/>
            <ac:picMk id="13" creationId="{4AD27155-D1E7-089F-4A92-064A04B576B1}"/>
          </ac:picMkLst>
        </pc:picChg>
      </pc:sldChg>
      <pc:sldChg chg="addSp delSp modSp add del ord">
        <pc:chgData name="Kanjilal, Swastik" userId="S::kanjis2@rpi.edu::5eee3842-8c8e-4ff7-8b51-e92b42500234" providerId="AD" clId="Web-{2B8A09EA-0865-1F02-EB67-87EE32D00D2C}" dt="2025-12-12T02:35:35.117" v="1609" actId="20577"/>
        <pc:sldMkLst>
          <pc:docMk/>
          <pc:sldMk cId="1319685111" sldId="267"/>
        </pc:sldMkLst>
        <pc:spChg chg="mod">
          <ac:chgData name="Kanjilal, Swastik" userId="S::kanjis2@rpi.edu::5eee3842-8c8e-4ff7-8b51-e92b42500234" providerId="AD" clId="Web-{2B8A09EA-0865-1F02-EB67-87EE32D00D2C}" dt="2025-12-12T02:35:05.507" v="1595" actId="20577"/>
          <ac:spMkLst>
            <pc:docMk/>
            <pc:sldMk cId="1319685111" sldId="267"/>
            <ac:spMk id="2" creationId="{4EC3765C-C19C-AC88-B3CD-A1FFB9D5CB85}"/>
          </ac:spMkLst>
        </pc:spChg>
        <pc:spChg chg="mod">
          <ac:chgData name="Kanjilal, Swastik" userId="S::kanjis2@rpi.edu::5eee3842-8c8e-4ff7-8b51-e92b42500234" providerId="AD" clId="Web-{2B8A09EA-0865-1F02-EB67-87EE32D00D2C}" dt="2025-12-12T02:33:24.318" v="1584" actId="1076"/>
          <ac:spMkLst>
            <pc:docMk/>
            <pc:sldMk cId="1319685111" sldId="267"/>
            <ac:spMk id="9" creationId="{9393AB6F-5C1F-7CA2-69B0-5A168B8637EF}"/>
          </ac:spMkLst>
        </pc:spChg>
        <pc:spChg chg="mod">
          <ac:chgData name="Kanjilal, Swastik" userId="S::kanjis2@rpi.edu::5eee3842-8c8e-4ff7-8b51-e92b42500234" providerId="AD" clId="Web-{2B8A09EA-0865-1F02-EB67-87EE32D00D2C}" dt="2025-12-12T02:33:29.818" v="1585" actId="1076"/>
          <ac:spMkLst>
            <pc:docMk/>
            <pc:sldMk cId="1319685111" sldId="267"/>
            <ac:spMk id="12" creationId="{92CE15E0-10B8-68A3-FD76-F229756A7142}"/>
          </ac:spMkLst>
        </pc:spChg>
        <pc:spChg chg="add mod">
          <ac:chgData name="Kanjilal, Swastik" userId="S::kanjis2@rpi.edu::5eee3842-8c8e-4ff7-8b51-e92b42500234" providerId="AD" clId="Web-{2B8A09EA-0865-1F02-EB67-87EE32D00D2C}" dt="2025-12-12T02:35:29.883" v="1608" actId="20577"/>
          <ac:spMkLst>
            <pc:docMk/>
            <pc:sldMk cId="1319685111" sldId="267"/>
            <ac:spMk id="16" creationId="{2779DE87-0703-D230-8A0E-4579DA68F51C}"/>
          </ac:spMkLst>
        </pc:spChg>
        <pc:spChg chg="add mod">
          <ac:chgData name="Kanjilal, Swastik" userId="S::kanjis2@rpi.edu::5eee3842-8c8e-4ff7-8b51-e92b42500234" providerId="AD" clId="Web-{2B8A09EA-0865-1F02-EB67-87EE32D00D2C}" dt="2025-12-12T02:35:35.117" v="1609" actId="20577"/>
          <ac:spMkLst>
            <pc:docMk/>
            <pc:sldMk cId="1319685111" sldId="267"/>
            <ac:spMk id="18" creationId="{68B99158-98F7-659F-C9D6-E290601FB990}"/>
          </ac:spMkLst>
        </pc:spChg>
        <pc:picChg chg="mod modCrop">
          <ac:chgData name="Kanjilal, Swastik" userId="S::kanjis2@rpi.edu::5eee3842-8c8e-4ff7-8b51-e92b42500234" providerId="AD" clId="Web-{2B8A09EA-0865-1F02-EB67-87EE32D00D2C}" dt="2025-12-12T02:33:18.943" v="1583" actId="14100"/>
          <ac:picMkLst>
            <pc:docMk/>
            <pc:sldMk cId="1319685111" sldId="267"/>
            <ac:picMk id="5" creationId="{1A176540-87F1-16AB-4FF6-96888B08AC8B}"/>
          </ac:picMkLst>
        </pc:picChg>
        <pc:picChg chg="mod">
          <ac:chgData name="Kanjilal, Swastik" userId="S::kanjis2@rpi.edu::5eee3842-8c8e-4ff7-8b51-e92b42500234" providerId="AD" clId="Web-{2B8A09EA-0865-1F02-EB67-87EE32D00D2C}" dt="2025-12-12T02:14:43.504" v="1458" actId="1076"/>
          <ac:picMkLst>
            <pc:docMk/>
            <pc:sldMk cId="1319685111" sldId="267"/>
            <ac:picMk id="7" creationId="{B9EF3F67-E4A9-8EE3-8CCA-4847937D9DCA}"/>
          </ac:picMkLst>
        </pc:picChg>
      </pc:sldChg>
      <pc:sldChg chg="addSp modSp new">
        <pc:chgData name="Kanjilal, Swastik" userId="S::kanjis2@rpi.edu::5eee3842-8c8e-4ff7-8b51-e92b42500234" providerId="AD" clId="Web-{2B8A09EA-0865-1F02-EB67-87EE32D00D2C}" dt="2025-12-12T02:21:18.722" v="1537"/>
        <pc:sldMkLst>
          <pc:docMk/>
          <pc:sldMk cId="3182386086" sldId="268"/>
        </pc:sldMkLst>
        <pc:spChg chg="mod">
          <ac:chgData name="Kanjilal, Swastik" userId="S::kanjis2@rpi.edu::5eee3842-8c8e-4ff7-8b51-e92b42500234" providerId="AD" clId="Web-{2B8A09EA-0865-1F02-EB67-87EE32D00D2C}" dt="2025-12-12T01:14:24.487" v="868" actId="20577"/>
          <ac:spMkLst>
            <pc:docMk/>
            <pc:sldMk cId="3182386086" sldId="268"/>
            <ac:spMk id="2" creationId="{15CBA04C-AE1F-F865-84BC-6514B71709AB}"/>
          </ac:spMkLst>
        </pc:spChg>
        <pc:spChg chg="mod">
          <ac:chgData name="Kanjilal, Swastik" userId="S::kanjis2@rpi.edu::5eee3842-8c8e-4ff7-8b51-e92b42500234" providerId="AD" clId="Web-{2B8A09EA-0865-1F02-EB67-87EE32D00D2C}" dt="2025-12-12T02:02:38.855" v="1385" actId="20577"/>
          <ac:spMkLst>
            <pc:docMk/>
            <pc:sldMk cId="3182386086" sldId="268"/>
            <ac:spMk id="3" creationId="{B0D4096B-6665-A33C-4AB7-F87402CABDC2}"/>
          </ac:spMkLst>
        </pc:spChg>
        <pc:spChg chg="add mod">
          <ac:chgData name="Kanjilal, Swastik" userId="S::kanjis2@rpi.edu::5eee3842-8c8e-4ff7-8b51-e92b42500234" providerId="AD" clId="Web-{2B8A09EA-0865-1F02-EB67-87EE32D00D2C}" dt="2025-12-12T02:21:18.722" v="1537"/>
          <ac:spMkLst>
            <pc:docMk/>
            <pc:sldMk cId="3182386086" sldId="268"/>
            <ac:spMk id="4" creationId="{E454EFA4-5739-1233-DFCE-0EBB43E968E9}"/>
          </ac:spMkLst>
        </pc:spChg>
        <pc:spChg chg="add mod">
          <ac:chgData name="Kanjilal, Swastik" userId="S::kanjis2@rpi.edu::5eee3842-8c8e-4ff7-8b51-e92b42500234" providerId="AD" clId="Web-{2B8A09EA-0865-1F02-EB67-87EE32D00D2C}" dt="2025-12-12T02:20:16.730" v="1531"/>
          <ac:spMkLst>
            <pc:docMk/>
            <pc:sldMk cId="3182386086" sldId="268"/>
            <ac:spMk id="5" creationId="{B7868580-386A-7B0B-BD19-F2B0377DDC17}"/>
          </ac:spMkLst>
        </pc:spChg>
      </pc:sldChg>
      <pc:sldChg chg="addSp delSp modSp add del replId">
        <pc:chgData name="Kanjilal, Swastik" userId="S::kanjis2@rpi.edu::5eee3842-8c8e-4ff7-8b51-e92b42500234" providerId="AD" clId="Web-{2B8A09EA-0865-1F02-EB67-87EE32D00D2C}" dt="2025-12-12T02:35:45.477" v="1611"/>
        <pc:sldMkLst>
          <pc:docMk/>
          <pc:sldMk cId="3593597983" sldId="269"/>
        </pc:sldMkLst>
        <pc:spChg chg="mod">
          <ac:chgData name="Kanjilal, Swastik" userId="S::kanjis2@rpi.edu::5eee3842-8c8e-4ff7-8b51-e92b42500234" providerId="AD" clId="Web-{2B8A09EA-0865-1F02-EB67-87EE32D00D2C}" dt="2025-12-12T02:35:23.601" v="1606" actId="20577"/>
          <ac:spMkLst>
            <pc:docMk/>
            <pc:sldMk cId="3593597983" sldId="269"/>
            <ac:spMk id="2" creationId="{D8D2FB58-9A82-3BE7-B3EF-74FA3A62E442}"/>
          </ac:spMkLst>
        </pc:spChg>
        <pc:spChg chg="mod">
          <ac:chgData name="Kanjilal, Swastik" userId="S::kanjis2@rpi.edu::5eee3842-8c8e-4ff7-8b51-e92b42500234" providerId="AD" clId="Web-{2B8A09EA-0865-1F02-EB67-87EE32D00D2C}" dt="2025-12-12T02:15:08.489" v="1464" actId="1076"/>
          <ac:spMkLst>
            <pc:docMk/>
            <pc:sldMk cId="3593597983" sldId="269"/>
            <ac:spMk id="14" creationId="{6F20D170-9515-BA19-39B4-690A724B5DB1}"/>
          </ac:spMkLst>
        </pc:spChg>
        <pc:spChg chg="add mod">
          <ac:chgData name="Kanjilal, Swastik" userId="S::kanjis2@rpi.edu::5eee3842-8c8e-4ff7-8b51-e92b42500234" providerId="AD" clId="Web-{2B8A09EA-0865-1F02-EB67-87EE32D00D2C}" dt="2025-12-12T02:16:08.131" v="1473" actId="1076"/>
          <ac:spMkLst>
            <pc:docMk/>
            <pc:sldMk cId="3593597983" sldId="269"/>
            <ac:spMk id="16" creationId="{6E354582-5411-C4F7-903D-8EF9539426A8}"/>
          </ac:spMkLst>
        </pc:spChg>
        <pc:spChg chg="add mod">
          <ac:chgData name="Kanjilal, Swastik" userId="S::kanjis2@rpi.edu::5eee3842-8c8e-4ff7-8b51-e92b42500234" providerId="AD" clId="Web-{2B8A09EA-0865-1F02-EB67-87EE32D00D2C}" dt="2025-12-12T02:35:45.477" v="1611"/>
          <ac:spMkLst>
            <pc:docMk/>
            <pc:sldMk cId="3593597983" sldId="269"/>
            <ac:spMk id="17" creationId="{ADC962A6-9F9F-46B2-F225-B5F25307AF4B}"/>
          </ac:spMkLst>
        </pc:spChg>
        <pc:spChg chg="add mod">
          <ac:chgData name="Kanjilal, Swastik" userId="S::kanjis2@rpi.edu::5eee3842-8c8e-4ff7-8b51-e92b42500234" providerId="AD" clId="Web-{2B8A09EA-0865-1F02-EB67-87EE32D00D2C}" dt="2025-12-12T02:35:45.477" v="1610"/>
          <ac:spMkLst>
            <pc:docMk/>
            <pc:sldMk cId="3593597983" sldId="269"/>
            <ac:spMk id="18" creationId="{FAD71734-9A21-323B-E797-E8608AC44C7B}"/>
          </ac:spMkLst>
        </pc:spChg>
        <pc:picChg chg="add mod">
          <ac:chgData name="Kanjilal, Swastik" userId="S::kanjis2@rpi.edu::5eee3842-8c8e-4ff7-8b51-e92b42500234" providerId="AD" clId="Web-{2B8A09EA-0865-1F02-EB67-87EE32D00D2C}" dt="2025-12-12T01:48:20.794" v="1256" actId="1076"/>
          <ac:picMkLst>
            <pc:docMk/>
            <pc:sldMk cId="3593597983" sldId="269"/>
            <ac:picMk id="3" creationId="{52A11BE6-014E-4839-3102-150BD18DAF14}"/>
          </ac:picMkLst>
        </pc:picChg>
        <pc:picChg chg="mod">
          <ac:chgData name="Kanjilal, Swastik" userId="S::kanjis2@rpi.edu::5eee3842-8c8e-4ff7-8b51-e92b42500234" providerId="AD" clId="Web-{2B8A09EA-0865-1F02-EB67-87EE32D00D2C}" dt="2025-12-12T02:15:06.724" v="1463" actId="1076"/>
          <ac:picMkLst>
            <pc:docMk/>
            <pc:sldMk cId="3593597983" sldId="269"/>
            <ac:picMk id="10" creationId="{B8E76330-BCFD-3FC3-9702-B61B60C95743}"/>
          </ac:picMkLst>
        </pc:picChg>
      </pc:sldChg>
      <pc:sldChg chg="addSp delSp modSp new">
        <pc:chgData name="Kanjilal, Swastik" userId="S::kanjis2@rpi.edu::5eee3842-8c8e-4ff7-8b51-e92b42500234" providerId="AD" clId="Web-{2B8A09EA-0865-1F02-EB67-87EE32D00D2C}" dt="2025-12-12T02:21:18.722" v="1537"/>
        <pc:sldMkLst>
          <pc:docMk/>
          <pc:sldMk cId="3245594722" sldId="270"/>
        </pc:sldMkLst>
        <pc:spChg chg="mod">
          <ac:chgData name="Kanjilal, Swastik" userId="S::kanjis2@rpi.edu::5eee3842-8c8e-4ff7-8b51-e92b42500234" providerId="AD" clId="Web-{2B8A09EA-0865-1F02-EB67-87EE32D00D2C}" dt="2025-12-12T01:54:05.453" v="1357" actId="20577"/>
          <ac:spMkLst>
            <pc:docMk/>
            <pc:sldMk cId="3245594722" sldId="270"/>
            <ac:spMk id="2" creationId="{4B45F3BB-89D4-2A70-483C-664123540115}"/>
          </ac:spMkLst>
        </pc:spChg>
        <pc:spChg chg="add mod">
          <ac:chgData name="Kanjilal, Swastik" userId="S::kanjis2@rpi.edu::5eee3842-8c8e-4ff7-8b51-e92b42500234" providerId="AD" clId="Web-{2B8A09EA-0865-1F02-EB67-87EE32D00D2C}" dt="2025-12-12T01:59:09.680" v="1368"/>
          <ac:spMkLst>
            <pc:docMk/>
            <pc:sldMk cId="3245594722" sldId="270"/>
            <ac:spMk id="6" creationId="{7DCE1B30-AA70-68C8-873F-E4B3FF84917F}"/>
          </ac:spMkLst>
        </pc:spChg>
        <pc:spChg chg="add mod">
          <ac:chgData name="Kanjilal, Swastik" userId="S::kanjis2@rpi.edu::5eee3842-8c8e-4ff7-8b51-e92b42500234" providerId="AD" clId="Web-{2B8A09EA-0865-1F02-EB67-87EE32D00D2C}" dt="2025-12-12T02:21:18.722" v="1537"/>
          <ac:spMkLst>
            <pc:docMk/>
            <pc:sldMk cId="3245594722" sldId="270"/>
            <ac:spMk id="7" creationId="{7614EBC7-C224-4955-725E-457659EECD4C}"/>
          </ac:spMkLst>
        </pc:spChg>
        <pc:picChg chg="mod">
          <ac:chgData name="Kanjilal, Swastik" userId="S::kanjis2@rpi.edu::5eee3842-8c8e-4ff7-8b51-e92b42500234" providerId="AD" clId="Web-{2B8A09EA-0865-1F02-EB67-87EE32D00D2C}" dt="2025-12-12T02:19:13.259" v="1521" actId="1076"/>
          <ac:picMkLst>
            <pc:docMk/>
            <pc:sldMk cId="3245594722" sldId="270"/>
            <ac:picMk id="4" creationId="{6C21CC29-08CD-A53D-AA8A-230D36FE06E1}"/>
          </ac:picMkLst>
        </pc:picChg>
        <pc:picChg chg="add mod">
          <ac:chgData name="Kanjilal, Swastik" userId="S::kanjis2@rpi.edu::5eee3842-8c8e-4ff7-8b51-e92b42500234" providerId="AD" clId="Web-{2B8A09EA-0865-1F02-EB67-87EE32D00D2C}" dt="2025-12-12T02:19:16.650" v="1523" actId="1076"/>
          <ac:picMkLst>
            <pc:docMk/>
            <pc:sldMk cId="3245594722" sldId="270"/>
            <ac:picMk id="5" creationId="{9A98001D-328E-25C9-D79C-C3B2079BA938}"/>
          </ac:picMkLst>
        </pc:picChg>
      </pc:sldChg>
      <pc:sldMasterChg chg="modSp mod modSldLayout">
        <pc:chgData name="Kanjilal, Swastik" userId="S::kanjis2@rpi.edu::5eee3842-8c8e-4ff7-8b51-e92b42500234" providerId="AD" clId="Web-{2B8A09EA-0865-1F02-EB67-87EE32D00D2C}" dt="2025-12-12T02:21:18.722" v="1537"/>
        <pc:sldMasterMkLst>
          <pc:docMk/>
          <pc:sldMasterMk cId="2460954070" sldId="2147483660"/>
        </pc:sldMasterMkLst>
        <pc:spChg chg="mod">
          <ac:chgData name="Kanjilal, Swastik" userId="S::kanjis2@rpi.edu::5eee3842-8c8e-4ff7-8b51-e92b42500234" providerId="AD" clId="Web-{2B8A09EA-0865-1F02-EB67-87EE32D00D2C}" dt="2025-12-12T02:21:18.722" v="1537"/>
          <ac:spMkLst>
            <pc:docMk/>
            <pc:sldMasterMk cId="2460954070" sldId="2147483660"/>
            <ac:spMk id="5" creationId="{00000000-0000-0000-0000-000000000000}"/>
          </ac:spMkLst>
        </pc:spChg>
        <pc:sldLayoutChg chg="modSp mod">
          <pc:chgData name="Kanjilal, Swastik" userId="S::kanjis2@rpi.edu::5eee3842-8c8e-4ff7-8b51-e92b42500234" providerId="AD" clId="Web-{2B8A09EA-0865-1F02-EB67-87EE32D00D2C}" dt="2025-12-12T02:21:18.722" v="1537"/>
          <pc:sldLayoutMkLst>
            <pc:docMk/>
            <pc:sldMasterMk cId="2460954070" sldId="2147483660"/>
            <pc:sldLayoutMk cId="2385387890" sldId="2147483661"/>
          </pc:sldLayoutMkLst>
          <pc:spChg chg="mod">
            <ac:chgData name="Kanjilal, Swastik" userId="S::kanjis2@rpi.edu::5eee3842-8c8e-4ff7-8b51-e92b42500234" providerId="AD" clId="Web-{2B8A09EA-0865-1F02-EB67-87EE32D00D2C}" dt="2025-12-12T02:21:18.722" v="1537"/>
            <ac:spMkLst>
              <pc:docMk/>
              <pc:sldMasterMk cId="2460954070" sldId="2147483660"/>
              <pc:sldLayoutMk cId="2385387890" sldId="2147483661"/>
              <ac:spMk id="5" creationId="{00000000-0000-0000-0000-000000000000}"/>
            </ac:spMkLst>
          </pc:spChg>
        </pc:sldLayoutChg>
        <pc:sldLayoutChg chg="modSp mod">
          <pc:chgData name="Kanjilal, Swastik" userId="S::kanjis2@rpi.edu::5eee3842-8c8e-4ff7-8b51-e92b42500234" providerId="AD" clId="Web-{2B8A09EA-0865-1F02-EB67-87EE32D00D2C}" dt="2025-12-12T02:21:18.722" v="1537"/>
          <pc:sldLayoutMkLst>
            <pc:docMk/>
            <pc:sldMasterMk cId="2460954070" sldId="2147483660"/>
            <pc:sldLayoutMk cId="949138452" sldId="2147483662"/>
          </pc:sldLayoutMkLst>
          <pc:spChg chg="mod">
            <ac:chgData name="Kanjilal, Swastik" userId="S::kanjis2@rpi.edu::5eee3842-8c8e-4ff7-8b51-e92b42500234" providerId="AD" clId="Web-{2B8A09EA-0865-1F02-EB67-87EE32D00D2C}" dt="2025-12-12T02:21:18.722" v="1537"/>
            <ac:spMkLst>
              <pc:docMk/>
              <pc:sldMasterMk cId="2460954070" sldId="2147483660"/>
              <pc:sldLayoutMk cId="949138452" sldId="2147483662"/>
              <ac:spMk id="5" creationId="{00000000-0000-0000-0000-000000000000}"/>
            </ac:spMkLst>
          </pc:spChg>
        </pc:sldLayoutChg>
        <pc:sldLayoutChg chg="modSp mod">
          <pc:chgData name="Kanjilal, Swastik" userId="S::kanjis2@rpi.edu::5eee3842-8c8e-4ff7-8b51-e92b42500234" providerId="AD" clId="Web-{2B8A09EA-0865-1F02-EB67-87EE32D00D2C}" dt="2025-12-12T02:21:18.722" v="1537"/>
          <pc:sldLayoutMkLst>
            <pc:docMk/>
            <pc:sldMasterMk cId="2460954070" sldId="2147483660"/>
            <pc:sldLayoutMk cId="2591524520" sldId="2147483663"/>
          </pc:sldLayoutMkLst>
          <pc:spChg chg="mod">
            <ac:chgData name="Kanjilal, Swastik" userId="S::kanjis2@rpi.edu::5eee3842-8c8e-4ff7-8b51-e92b42500234" providerId="AD" clId="Web-{2B8A09EA-0865-1F02-EB67-87EE32D00D2C}" dt="2025-12-12T02:21:18.722" v="1537"/>
            <ac:spMkLst>
              <pc:docMk/>
              <pc:sldMasterMk cId="2460954070" sldId="2147483660"/>
              <pc:sldLayoutMk cId="2591524520" sldId="2147483663"/>
              <ac:spMk id="5" creationId="{00000000-0000-0000-0000-000000000000}"/>
            </ac:spMkLst>
          </pc:spChg>
        </pc:sldLayoutChg>
        <pc:sldLayoutChg chg="modSp mod">
          <pc:chgData name="Kanjilal, Swastik" userId="S::kanjis2@rpi.edu::5eee3842-8c8e-4ff7-8b51-e92b42500234" providerId="AD" clId="Web-{2B8A09EA-0865-1F02-EB67-87EE32D00D2C}" dt="2025-12-12T02:21:18.722" v="1537"/>
          <pc:sldLayoutMkLst>
            <pc:docMk/>
            <pc:sldMasterMk cId="2460954070" sldId="2147483660"/>
            <pc:sldLayoutMk cId="1203092039" sldId="2147483664"/>
          </pc:sldLayoutMkLst>
          <pc:spChg chg="mod">
            <ac:chgData name="Kanjilal, Swastik" userId="S::kanjis2@rpi.edu::5eee3842-8c8e-4ff7-8b51-e92b42500234" providerId="AD" clId="Web-{2B8A09EA-0865-1F02-EB67-87EE32D00D2C}" dt="2025-12-12T02:21:18.722" v="1537"/>
            <ac:spMkLst>
              <pc:docMk/>
              <pc:sldMasterMk cId="2460954070" sldId="2147483660"/>
              <pc:sldLayoutMk cId="1203092039" sldId="2147483664"/>
              <ac:spMk id="6" creationId="{00000000-0000-0000-0000-000000000000}"/>
            </ac:spMkLst>
          </pc:spChg>
        </pc:sldLayoutChg>
        <pc:sldLayoutChg chg="modSp mod">
          <pc:chgData name="Kanjilal, Swastik" userId="S::kanjis2@rpi.edu::5eee3842-8c8e-4ff7-8b51-e92b42500234" providerId="AD" clId="Web-{2B8A09EA-0865-1F02-EB67-87EE32D00D2C}" dt="2025-12-12T02:21:18.722" v="1537"/>
          <pc:sldLayoutMkLst>
            <pc:docMk/>
            <pc:sldMasterMk cId="2460954070" sldId="2147483660"/>
            <pc:sldLayoutMk cId="3733172339" sldId="2147483665"/>
          </pc:sldLayoutMkLst>
          <pc:spChg chg="mod">
            <ac:chgData name="Kanjilal, Swastik" userId="S::kanjis2@rpi.edu::5eee3842-8c8e-4ff7-8b51-e92b42500234" providerId="AD" clId="Web-{2B8A09EA-0865-1F02-EB67-87EE32D00D2C}" dt="2025-12-12T02:21:18.722" v="1537"/>
            <ac:spMkLst>
              <pc:docMk/>
              <pc:sldMasterMk cId="2460954070" sldId="2147483660"/>
              <pc:sldLayoutMk cId="3733172339" sldId="2147483665"/>
              <ac:spMk id="8" creationId="{00000000-0000-0000-0000-000000000000}"/>
            </ac:spMkLst>
          </pc:spChg>
        </pc:sldLayoutChg>
        <pc:sldLayoutChg chg="modSp mod">
          <pc:chgData name="Kanjilal, Swastik" userId="S::kanjis2@rpi.edu::5eee3842-8c8e-4ff7-8b51-e92b42500234" providerId="AD" clId="Web-{2B8A09EA-0865-1F02-EB67-87EE32D00D2C}" dt="2025-12-12T02:21:18.722" v="1537"/>
          <pc:sldLayoutMkLst>
            <pc:docMk/>
            <pc:sldMasterMk cId="2460954070" sldId="2147483660"/>
            <pc:sldLayoutMk cId="3210312558" sldId="2147483666"/>
          </pc:sldLayoutMkLst>
          <pc:spChg chg="mod">
            <ac:chgData name="Kanjilal, Swastik" userId="S::kanjis2@rpi.edu::5eee3842-8c8e-4ff7-8b51-e92b42500234" providerId="AD" clId="Web-{2B8A09EA-0865-1F02-EB67-87EE32D00D2C}" dt="2025-12-12T02:21:18.722" v="1537"/>
            <ac:spMkLst>
              <pc:docMk/>
              <pc:sldMasterMk cId="2460954070" sldId="2147483660"/>
              <pc:sldLayoutMk cId="3210312558" sldId="2147483666"/>
              <ac:spMk id="4" creationId="{00000000-0000-0000-0000-000000000000}"/>
            </ac:spMkLst>
          </pc:spChg>
        </pc:sldLayoutChg>
        <pc:sldLayoutChg chg="modSp mod">
          <pc:chgData name="Kanjilal, Swastik" userId="S::kanjis2@rpi.edu::5eee3842-8c8e-4ff7-8b51-e92b42500234" providerId="AD" clId="Web-{2B8A09EA-0865-1F02-EB67-87EE32D00D2C}" dt="2025-12-12T02:21:18.722" v="1537"/>
          <pc:sldLayoutMkLst>
            <pc:docMk/>
            <pc:sldMasterMk cId="2460954070" sldId="2147483660"/>
            <pc:sldLayoutMk cId="3146388984" sldId="2147483667"/>
          </pc:sldLayoutMkLst>
          <pc:spChg chg="mod">
            <ac:chgData name="Kanjilal, Swastik" userId="S::kanjis2@rpi.edu::5eee3842-8c8e-4ff7-8b51-e92b42500234" providerId="AD" clId="Web-{2B8A09EA-0865-1F02-EB67-87EE32D00D2C}" dt="2025-12-12T02:21:18.722" v="1537"/>
            <ac:spMkLst>
              <pc:docMk/>
              <pc:sldMasterMk cId="2460954070" sldId="2147483660"/>
              <pc:sldLayoutMk cId="3146388984" sldId="2147483667"/>
              <ac:spMk id="3" creationId="{00000000-0000-0000-0000-000000000000}"/>
            </ac:spMkLst>
          </pc:spChg>
        </pc:sldLayoutChg>
        <pc:sldLayoutChg chg="modSp mod">
          <pc:chgData name="Kanjilal, Swastik" userId="S::kanjis2@rpi.edu::5eee3842-8c8e-4ff7-8b51-e92b42500234" providerId="AD" clId="Web-{2B8A09EA-0865-1F02-EB67-87EE32D00D2C}" dt="2025-12-12T02:21:18.722" v="1537"/>
          <pc:sldLayoutMkLst>
            <pc:docMk/>
            <pc:sldMasterMk cId="2460954070" sldId="2147483660"/>
            <pc:sldLayoutMk cId="3171841454" sldId="2147483668"/>
          </pc:sldLayoutMkLst>
          <pc:spChg chg="mod">
            <ac:chgData name="Kanjilal, Swastik" userId="S::kanjis2@rpi.edu::5eee3842-8c8e-4ff7-8b51-e92b42500234" providerId="AD" clId="Web-{2B8A09EA-0865-1F02-EB67-87EE32D00D2C}" dt="2025-12-12T02:21:18.722" v="1537"/>
            <ac:spMkLst>
              <pc:docMk/>
              <pc:sldMasterMk cId="2460954070" sldId="2147483660"/>
              <pc:sldLayoutMk cId="3171841454" sldId="2147483668"/>
              <ac:spMk id="6" creationId="{00000000-0000-0000-0000-000000000000}"/>
            </ac:spMkLst>
          </pc:spChg>
        </pc:sldLayoutChg>
        <pc:sldLayoutChg chg="modSp mod">
          <pc:chgData name="Kanjilal, Swastik" userId="S::kanjis2@rpi.edu::5eee3842-8c8e-4ff7-8b51-e92b42500234" providerId="AD" clId="Web-{2B8A09EA-0865-1F02-EB67-87EE32D00D2C}" dt="2025-12-12T02:21:18.722" v="1537"/>
          <pc:sldLayoutMkLst>
            <pc:docMk/>
            <pc:sldMasterMk cId="2460954070" sldId="2147483660"/>
            <pc:sldLayoutMk cId="1718958274" sldId="2147483669"/>
          </pc:sldLayoutMkLst>
          <pc:spChg chg="mod">
            <ac:chgData name="Kanjilal, Swastik" userId="S::kanjis2@rpi.edu::5eee3842-8c8e-4ff7-8b51-e92b42500234" providerId="AD" clId="Web-{2B8A09EA-0865-1F02-EB67-87EE32D00D2C}" dt="2025-12-12T02:21:18.722" v="1537"/>
            <ac:spMkLst>
              <pc:docMk/>
              <pc:sldMasterMk cId="2460954070" sldId="2147483660"/>
              <pc:sldLayoutMk cId="1718958274" sldId="2147483669"/>
              <ac:spMk id="6" creationId="{00000000-0000-0000-0000-000000000000}"/>
            </ac:spMkLst>
          </pc:spChg>
        </pc:sldLayoutChg>
        <pc:sldLayoutChg chg="modSp mod">
          <pc:chgData name="Kanjilal, Swastik" userId="S::kanjis2@rpi.edu::5eee3842-8c8e-4ff7-8b51-e92b42500234" providerId="AD" clId="Web-{2B8A09EA-0865-1F02-EB67-87EE32D00D2C}" dt="2025-12-12T02:21:18.722" v="1537"/>
          <pc:sldLayoutMkLst>
            <pc:docMk/>
            <pc:sldMasterMk cId="2460954070" sldId="2147483660"/>
            <pc:sldLayoutMk cId="2202905451" sldId="2147483670"/>
          </pc:sldLayoutMkLst>
          <pc:spChg chg="mod">
            <ac:chgData name="Kanjilal, Swastik" userId="S::kanjis2@rpi.edu::5eee3842-8c8e-4ff7-8b51-e92b42500234" providerId="AD" clId="Web-{2B8A09EA-0865-1F02-EB67-87EE32D00D2C}" dt="2025-12-12T02:21:18.722" v="1537"/>
            <ac:spMkLst>
              <pc:docMk/>
              <pc:sldMasterMk cId="2460954070" sldId="2147483660"/>
              <pc:sldLayoutMk cId="2202905451" sldId="2147483670"/>
              <ac:spMk id="5" creationId="{00000000-0000-0000-0000-000000000000}"/>
            </ac:spMkLst>
          </pc:spChg>
        </pc:sldLayoutChg>
        <pc:sldLayoutChg chg="modSp mod">
          <pc:chgData name="Kanjilal, Swastik" userId="S::kanjis2@rpi.edu::5eee3842-8c8e-4ff7-8b51-e92b42500234" providerId="AD" clId="Web-{2B8A09EA-0865-1F02-EB67-87EE32D00D2C}" dt="2025-12-12T02:21:18.722" v="1537"/>
          <pc:sldLayoutMkLst>
            <pc:docMk/>
            <pc:sldMasterMk cId="2460954070" sldId="2147483660"/>
            <pc:sldLayoutMk cId="3479445657" sldId="2147483671"/>
          </pc:sldLayoutMkLst>
          <pc:spChg chg="mod">
            <ac:chgData name="Kanjilal, Swastik" userId="S::kanjis2@rpi.edu::5eee3842-8c8e-4ff7-8b51-e92b42500234" providerId="AD" clId="Web-{2B8A09EA-0865-1F02-EB67-87EE32D00D2C}" dt="2025-12-12T02:21:18.722" v="1537"/>
            <ac:spMkLst>
              <pc:docMk/>
              <pc:sldMasterMk cId="2460954070" sldId="2147483660"/>
              <pc:sldLayoutMk cId="3479445657" sldId="2147483671"/>
              <ac:spMk id="5" creationId="{00000000-0000-0000-0000-000000000000}"/>
            </ac:spMkLst>
          </pc:spChg>
        </pc:sldLayoutChg>
      </pc:sldMasterChg>
    </pc:docChg>
  </pc:docChgLst>
  <pc:docChgLst>
    <pc:chgData name="Kanjilal, Swastik" userId="S::kanjis2@rpi.edu::5eee3842-8c8e-4ff7-8b51-e92b42500234" providerId="AD" clId="Web-{E13452A2-59A8-0A85-7A92-294FFEDA008E}"/>
    <pc:docChg chg="addSld modSld modSection">
      <pc:chgData name="Kanjilal, Swastik" userId="S::kanjis2@rpi.edu::5eee3842-8c8e-4ff7-8b51-e92b42500234" providerId="AD" clId="Web-{E13452A2-59A8-0A85-7A92-294FFEDA008E}" dt="2025-12-12T00:27:47.054" v="8"/>
      <pc:docMkLst>
        <pc:docMk/>
      </pc:docMkLst>
      <pc:sldChg chg="addSp delSp modSp">
        <pc:chgData name="Kanjilal, Swastik" userId="S::kanjis2@rpi.edu::5eee3842-8c8e-4ff7-8b51-e92b42500234" providerId="AD" clId="Web-{E13452A2-59A8-0A85-7A92-294FFEDA008E}" dt="2025-12-12T00:26:46.597" v="7" actId="20577"/>
        <pc:sldMkLst>
          <pc:docMk/>
          <pc:sldMk cId="3998488282" sldId="259"/>
        </pc:sldMkLst>
        <pc:spChg chg="mod">
          <ac:chgData name="Kanjilal, Swastik" userId="S::kanjis2@rpi.edu::5eee3842-8c8e-4ff7-8b51-e92b42500234" providerId="AD" clId="Web-{E13452A2-59A8-0A85-7A92-294FFEDA008E}" dt="2025-12-12T00:26:46.597" v="7" actId="20577"/>
          <ac:spMkLst>
            <pc:docMk/>
            <pc:sldMk cId="3998488282" sldId="259"/>
            <ac:spMk id="2" creationId="{81A85F09-99D0-E34A-D2BA-BCE677F610F4}"/>
          </ac:spMkLst>
        </pc:spChg>
      </pc:sldChg>
    </pc:docChg>
  </pc:docChgLst>
  <pc:docChgLst>
    <pc:chgData name="Kanjilal, Swastik" userId="S::kanjis2@rpi.edu::5eee3842-8c8e-4ff7-8b51-e92b42500234" providerId="AD" clId="Web-{685B6205-13EC-CC9E-6613-D7D356421612}"/>
    <pc:docChg chg="modSld sldOrd modSection">
      <pc:chgData name="Kanjilal, Swastik" userId="S::kanjis2@rpi.edu::5eee3842-8c8e-4ff7-8b51-e92b42500234" providerId="AD" clId="Web-{685B6205-13EC-CC9E-6613-D7D356421612}" dt="2025-12-12T15:20:24.880" v="11" actId="20577"/>
      <pc:docMkLst>
        <pc:docMk/>
      </pc:docMkLst>
      <pc:sldChg chg="modSp">
        <pc:chgData name="Kanjilal, Swastik" userId="S::kanjis2@rpi.edu::5eee3842-8c8e-4ff7-8b51-e92b42500234" providerId="AD" clId="Web-{685B6205-13EC-CC9E-6613-D7D356421612}" dt="2025-12-12T14:23:08.997" v="3" actId="20577"/>
        <pc:sldMkLst>
          <pc:docMk/>
          <pc:sldMk cId="109857222" sldId="256"/>
        </pc:sldMkLst>
        <pc:spChg chg="mod">
          <ac:chgData name="Kanjilal, Swastik" userId="S::kanjis2@rpi.edu::5eee3842-8c8e-4ff7-8b51-e92b42500234" providerId="AD" clId="Web-{685B6205-13EC-CC9E-6613-D7D356421612}" dt="2025-12-12T14:23:00.560" v="1" actId="20577"/>
          <ac:spMkLst>
            <pc:docMk/>
            <pc:sldMk cId="109857222" sldId="256"/>
            <ac:spMk id="2" creationId="{00000000-0000-0000-0000-000000000000}"/>
          </ac:spMkLst>
        </pc:spChg>
        <pc:spChg chg="mod">
          <ac:chgData name="Kanjilal, Swastik" userId="S::kanjis2@rpi.edu::5eee3842-8c8e-4ff7-8b51-e92b42500234" providerId="AD" clId="Web-{685B6205-13EC-CC9E-6613-D7D356421612}" dt="2025-12-12T14:23:08.997" v="3" actId="20577"/>
          <ac:spMkLst>
            <pc:docMk/>
            <pc:sldMk cId="109857222" sldId="256"/>
            <ac:spMk id="3" creationId="{00000000-0000-0000-0000-000000000000}"/>
          </ac:spMkLst>
        </pc:spChg>
      </pc:sldChg>
      <pc:sldChg chg="modSp">
        <pc:chgData name="Kanjilal, Swastik" userId="S::kanjis2@rpi.edu::5eee3842-8c8e-4ff7-8b51-e92b42500234" providerId="AD" clId="Web-{685B6205-13EC-CC9E-6613-D7D356421612}" dt="2025-12-12T15:20:24.880" v="11" actId="20577"/>
        <pc:sldMkLst>
          <pc:docMk/>
          <pc:sldMk cId="2841720003" sldId="272"/>
        </pc:sldMkLst>
        <pc:spChg chg="mod">
          <ac:chgData name="Kanjilal, Swastik" userId="S::kanjis2@rpi.edu::5eee3842-8c8e-4ff7-8b51-e92b42500234" providerId="AD" clId="Web-{685B6205-13EC-CC9E-6613-D7D356421612}" dt="2025-12-12T15:20:24.880" v="11" actId="20577"/>
          <ac:spMkLst>
            <pc:docMk/>
            <pc:sldMk cId="2841720003" sldId="272"/>
            <ac:spMk id="2" creationId="{7BCF33A3-EAD2-B7B4-37DF-F5959786F257}"/>
          </ac:spMkLst>
        </pc:spChg>
      </pc:sldChg>
      <pc:sldChg chg="ord">
        <pc:chgData name="Kanjilal, Swastik" userId="S::kanjis2@rpi.edu::5eee3842-8c8e-4ff7-8b51-e92b42500234" providerId="AD" clId="Web-{685B6205-13EC-CC9E-6613-D7D356421612}" dt="2025-12-12T14:23:40.045" v="5"/>
        <pc:sldMkLst>
          <pc:docMk/>
          <pc:sldMk cId="2850132562" sldId="276"/>
        </pc:sldMkLst>
      </pc:sldChg>
    </pc:docChg>
  </pc:docChgLst>
  <pc:docChgLst>
    <pc:chgData name="Kanjilal, Swastik" userId="S::kanjis2@rpi.edu::5eee3842-8c8e-4ff7-8b51-e92b42500234" providerId="AD" clId="Web-{FBE51D55-2E00-2282-D340-CB5CF206D3FB}"/>
    <pc:docChg chg="modSld">
      <pc:chgData name="Kanjilal, Swastik" userId="S::kanjis2@rpi.edu::5eee3842-8c8e-4ff7-8b51-e92b42500234" providerId="AD" clId="Web-{FBE51D55-2E00-2282-D340-CB5CF206D3FB}" dt="2025-12-10T23:58:21.040" v="3" actId="1076"/>
      <pc:docMkLst>
        <pc:docMk/>
      </pc:docMkLst>
      <pc:sldChg chg="addSp modSp">
        <pc:chgData name="Kanjilal, Swastik" userId="S::kanjis2@rpi.edu::5eee3842-8c8e-4ff7-8b51-e92b42500234" providerId="AD" clId="Web-{FBE51D55-2E00-2282-D340-CB5CF206D3FB}" dt="2025-12-10T23:58:21.040" v="3" actId="1076"/>
        <pc:sldMkLst>
          <pc:docMk/>
          <pc:sldMk cId="1082812469" sldId="260"/>
        </pc:sldMkLst>
      </pc:sldChg>
    </pc:docChg>
  </pc:docChgLst>
  <pc:docChgLst>
    <pc:chgData name="Vijayan, Adithya" userId="S::vijaya3@rpi.edu::5213ed16-a7dc-4824-95f4-8bbaec083fce" providerId="AD" clId="Web-{A470FC4A-79C4-26AC-DBAA-1CA5FACD9BC4}"/>
    <pc:docChg chg="addSld modSld">
      <pc:chgData name="Vijayan, Adithya" userId="S::vijaya3@rpi.edu::5213ed16-a7dc-4824-95f4-8bbaec083fce" providerId="AD" clId="Web-{A470FC4A-79C4-26AC-DBAA-1CA5FACD9BC4}" dt="2025-12-10T04:38:23.346" v="627"/>
      <pc:docMkLst>
        <pc:docMk/>
      </pc:docMkLst>
      <pc:sldChg chg="addSp delSp modSp">
        <pc:chgData name="Vijayan, Adithya" userId="S::vijaya3@rpi.edu::5213ed16-a7dc-4824-95f4-8bbaec083fce" providerId="AD" clId="Web-{A470FC4A-79C4-26AC-DBAA-1CA5FACD9BC4}" dt="2025-12-09T17:07:02.455" v="444"/>
        <pc:sldMkLst>
          <pc:docMk/>
          <pc:sldMk cId="1758847374" sldId="261"/>
        </pc:sldMkLst>
        <pc:spChg chg="add mod">
          <ac:chgData name="Vijayan, Adithya" userId="S::vijaya3@rpi.edu::5213ed16-a7dc-4824-95f4-8bbaec083fce" providerId="AD" clId="Web-{A470FC4A-79C4-26AC-DBAA-1CA5FACD9BC4}" dt="2025-12-09T17:07:02.455" v="444"/>
          <ac:spMkLst>
            <pc:docMk/>
            <pc:sldMk cId="1758847374" sldId="261"/>
            <ac:spMk id="6" creationId="{833C9292-5A0C-79F3-DCDA-54C92CA38B13}"/>
          </ac:spMkLst>
        </pc:spChg>
      </pc:sldChg>
      <pc:sldChg chg="addSp modSp modNotes">
        <pc:chgData name="Vijayan, Adithya" userId="S::vijaya3@rpi.edu::5213ed16-a7dc-4824-95f4-8bbaec083fce" providerId="AD" clId="Web-{A470FC4A-79C4-26AC-DBAA-1CA5FACD9BC4}" dt="2025-12-09T21:30:51.408" v="626"/>
        <pc:sldMkLst>
          <pc:docMk/>
          <pc:sldMk cId="919487277" sldId="262"/>
        </pc:sldMkLst>
        <pc:spChg chg="mod">
          <ac:chgData name="Vijayan, Adithya" userId="S::vijaya3@rpi.edu::5213ed16-a7dc-4824-95f4-8bbaec083fce" providerId="AD" clId="Web-{A470FC4A-79C4-26AC-DBAA-1CA5FACD9BC4}" dt="2025-12-09T17:16:44.093" v="580" actId="14100"/>
          <ac:spMkLst>
            <pc:docMk/>
            <pc:sldMk cId="919487277" sldId="262"/>
            <ac:spMk id="3" creationId="{248DCCE2-22EE-44A8-7052-972268B994F1}"/>
          </ac:spMkLst>
        </pc:spChg>
      </pc:sldChg>
      <pc:sldChg chg="addSp delSp modSp new modNotes">
        <pc:chgData name="Vijayan, Adithya" userId="S::vijaya3@rpi.edu::5213ed16-a7dc-4824-95f4-8bbaec083fce" providerId="AD" clId="Web-{A470FC4A-79C4-26AC-DBAA-1CA5FACD9BC4}" dt="2025-12-10T04:38:23.346" v="627"/>
        <pc:sldMkLst>
          <pc:docMk/>
          <pc:sldMk cId="1394958823" sldId="265"/>
        </pc:sldMkLst>
        <pc:spChg chg="mod">
          <ac:chgData name="Vijayan, Adithya" userId="S::vijaya3@rpi.edu::5213ed16-a7dc-4824-95f4-8bbaec083fce" providerId="AD" clId="Web-{A470FC4A-79C4-26AC-DBAA-1CA5FACD9BC4}" dt="2025-12-09T16:59:33.798" v="90" actId="20577"/>
          <ac:spMkLst>
            <pc:docMk/>
            <pc:sldMk cId="1394958823" sldId="265"/>
            <ac:spMk id="2" creationId="{0D96EE1E-D0C6-3EFE-0717-0E3008A560A6}"/>
          </ac:spMkLst>
        </pc:spChg>
        <pc:spChg chg="add del mod">
          <ac:chgData name="Vijayan, Adithya" userId="S::vijaya3@rpi.edu::5213ed16-a7dc-4824-95f4-8bbaec083fce" providerId="AD" clId="Web-{A470FC4A-79C4-26AC-DBAA-1CA5FACD9BC4}" dt="2025-12-09T17:16:39.968" v="579" actId="14100"/>
          <ac:spMkLst>
            <pc:docMk/>
            <pc:sldMk cId="1394958823" sldId="265"/>
            <ac:spMk id="8" creationId="{C6FE7CB5-E08A-3019-239E-58CCD113BECE}"/>
          </ac:spMkLst>
        </pc:spChg>
        <pc:picChg chg="add mod">
          <ac:chgData name="Vijayan, Adithya" userId="S::vijaya3@rpi.edu::5213ed16-a7dc-4824-95f4-8bbaec083fce" providerId="AD" clId="Web-{A470FC4A-79C4-26AC-DBAA-1CA5FACD9BC4}" dt="2025-12-09T17:10:33.355" v="549" actId="1076"/>
          <ac:picMkLst>
            <pc:docMk/>
            <pc:sldMk cId="1394958823" sldId="265"/>
            <ac:picMk id="13" creationId="{4AD27155-D1E7-089F-4A92-064A04B576B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AE800B-9455-4C6D-86E2-72ED6259267F}" type="datetimeFigureOut">
              <a:t>12/15/2025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7C61AB-087B-4236-B14A-DAD168416692}" type="slidenum">
              <a:t>‹#›</a:t>
            </a:fld>
            <a:endParaRPr lang="en-US"/>
          </a:p>
        </p:txBody>
      </p:sp>
    </p:spTree>
    <p:extLst>
      <p:ext uri="{BB962C8B-B14F-4D97-AF65-F5344CB8AC3E}">
        <p14:creationId xmlns:p14="http://schemas.microsoft.com/office/powerpoint/2010/main" val="424636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 everyone, I’m Swastik, and this is Adithya. </a:t>
            </a:r>
          </a:p>
          <a:p>
            <a:br>
              <a:rPr lang="en-US">
                <a:cs typeface="+mn-lt"/>
              </a:rPr>
            </a:br>
            <a:r>
              <a:rPr lang="en-US"/>
              <a:t>We’re from </a:t>
            </a:r>
            <a:r>
              <a:rPr lang="en-US" err="1"/>
              <a:t>WaYS</a:t>
            </a:r>
            <a:r>
              <a:rPr lang="en-US"/>
              <a:t> Lab at RPI, working with Dr. Ish Jain.</a:t>
            </a:r>
            <a:br>
              <a:rPr lang="en-US">
                <a:cs typeface="+mn-lt"/>
              </a:rPr>
            </a:br>
            <a:endParaRPr lang="en-US"/>
          </a:p>
          <a:p>
            <a:r>
              <a:rPr lang="en-US"/>
              <a:t>Today we’ll talk about </a:t>
            </a:r>
            <a:r>
              <a:rPr lang="en-US" b="1" err="1"/>
              <a:t>SenseComm</a:t>
            </a:r>
            <a:r>
              <a:rPr lang="en-US"/>
              <a:t> – using </a:t>
            </a:r>
            <a:r>
              <a:rPr lang="en-US" b="1"/>
              <a:t>5G base stations</a:t>
            </a:r>
            <a:r>
              <a:rPr lang="en-US"/>
              <a:t> as </a:t>
            </a:r>
            <a:r>
              <a:rPr lang="en-US" b="1"/>
              <a:t>radars</a:t>
            </a:r>
            <a:r>
              <a:rPr lang="en-US"/>
              <a:t> to detect special </a:t>
            </a:r>
            <a:r>
              <a:rPr lang="en-US" err="1"/>
              <a:t>mmWave</a:t>
            </a:r>
            <a:r>
              <a:rPr lang="en-US"/>
              <a:t> tags in bad visibility.</a:t>
            </a:r>
            <a:endParaRPr lang="en-US">
              <a:ea typeface="Calibri"/>
              <a:cs typeface="Calibri"/>
            </a:endParaRPr>
          </a:p>
        </p:txBody>
      </p:sp>
      <p:sp>
        <p:nvSpPr>
          <p:cNvPr id="4" name="Slide Number Placeholder 3"/>
          <p:cNvSpPr>
            <a:spLocks noGrp="1"/>
          </p:cNvSpPr>
          <p:nvPr>
            <p:ph type="sldNum" sz="quarter" idx="5"/>
          </p:nvPr>
        </p:nvSpPr>
        <p:spPr/>
        <p:txBody>
          <a:bodyPr/>
          <a:lstStyle/>
          <a:p>
            <a:fld id="{647C61AB-087B-4236-B14A-DAD168416692}" type="slidenum">
              <a:rPr lang="en-US"/>
              <a:t>1</a:t>
            </a:fld>
            <a:endParaRPr lang="en-US"/>
          </a:p>
        </p:txBody>
      </p:sp>
    </p:spTree>
    <p:extLst>
      <p:ext uri="{BB962C8B-B14F-4D97-AF65-F5344CB8AC3E}">
        <p14:creationId xmlns:p14="http://schemas.microsoft.com/office/powerpoint/2010/main" val="1024512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We’ve also started building hardware to test this in practice.</a:t>
            </a:r>
          </a:p>
          <a:p>
            <a:pPr marL="171450" indent="-171450">
              <a:buFont typeface="Calibri"/>
              <a:buChar char="-"/>
            </a:pPr>
            <a:r>
              <a:rPr lang="en-US"/>
              <a:t>For now, we’re using an </a:t>
            </a:r>
            <a:r>
              <a:rPr lang="en-US" b="1"/>
              <a:t>Analog Devices 24 GHz radar</a:t>
            </a:r>
            <a:r>
              <a:rPr lang="en-US"/>
              <a:t> as a stand-in for the future 5G base station.</a:t>
            </a:r>
          </a:p>
          <a:p>
            <a:pPr marL="171450" indent="-171450">
              <a:buFont typeface="Calibri"/>
              <a:buChar char="-"/>
            </a:pPr>
            <a:r>
              <a:rPr lang="en-US"/>
              <a:t>We design </a:t>
            </a:r>
            <a:r>
              <a:rPr lang="en-US" b="1" err="1"/>
              <a:t>mmWave</a:t>
            </a:r>
            <a:r>
              <a:rPr lang="en-US" b="1"/>
              <a:t> tags</a:t>
            </a:r>
            <a:r>
              <a:rPr lang="en-US"/>
              <a:t> – essentially Van-Atta-style arrays – that retro-reflect strongly back to the radar.</a:t>
            </a:r>
            <a:endParaRPr lang="en-US">
              <a:ea typeface="Calibri"/>
              <a:cs typeface="Calibri"/>
            </a:endParaRPr>
          </a:p>
          <a:p>
            <a:pPr marL="171450" indent="-171450">
              <a:buFont typeface="Calibri"/>
              <a:buChar char="-"/>
            </a:pPr>
            <a:r>
              <a:rPr lang="en-US"/>
              <a:t>We characterize everything with a </a:t>
            </a:r>
            <a:r>
              <a:rPr lang="en-US" b="1"/>
              <a:t>VNA</a:t>
            </a:r>
            <a:r>
              <a:rPr lang="en-US"/>
              <a:t>, use a </a:t>
            </a:r>
            <a:r>
              <a:rPr lang="en-US" b="1"/>
              <a:t>power source</a:t>
            </a:r>
            <a:r>
              <a:rPr lang="en-US"/>
              <a:t> and </a:t>
            </a:r>
            <a:r>
              <a:rPr lang="en-US" b="1"/>
              <a:t>SMD resistors and capacitors</a:t>
            </a:r>
            <a:r>
              <a:rPr lang="en-US"/>
              <a:t> to tune the boards, </a:t>
            </a:r>
          </a:p>
          <a:p>
            <a:pPr marL="171450" indent="-171450">
              <a:buFont typeface="Calibri"/>
              <a:buChar char="-"/>
            </a:pPr>
            <a:r>
              <a:rPr lang="en-US"/>
              <a:t>and we keep a </a:t>
            </a:r>
            <a:r>
              <a:rPr lang="en-US" b="1"/>
              <a:t>strong scatterer</a:t>
            </a:r>
            <a:r>
              <a:rPr lang="en-US"/>
              <a:t> in the scene for calibration.</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647C61AB-087B-4236-B14A-DAD168416692}" type="slidenum">
              <a:rPr lang="en-US"/>
              <a:t>11</a:t>
            </a:fld>
            <a:endParaRPr lang="en-US"/>
          </a:p>
        </p:txBody>
      </p:sp>
    </p:spTree>
    <p:extLst>
      <p:ext uri="{BB962C8B-B14F-4D97-AF65-F5344CB8AC3E}">
        <p14:creationId xmlns:p14="http://schemas.microsoft.com/office/powerpoint/2010/main" val="4038714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very early-stage work, and we’re developing it together with Curtis here at RPI and Nagarjun at UCSD, along with our advisor, Prof. Ish Jain.</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647C61AB-087B-4236-B14A-DAD168416692}" type="slidenum">
              <a:rPr lang="en-US"/>
              <a:t>12</a:t>
            </a:fld>
            <a:endParaRPr lang="en-US"/>
          </a:p>
        </p:txBody>
      </p:sp>
    </p:spTree>
    <p:extLst>
      <p:ext uri="{BB962C8B-B14F-4D97-AF65-F5344CB8AC3E}">
        <p14:creationId xmlns:p14="http://schemas.microsoft.com/office/powerpoint/2010/main" val="1221677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647C61AB-087B-4236-B14A-DAD168416692}" type="slidenum">
              <a:rPr lang="en-US"/>
              <a:t>13</a:t>
            </a:fld>
            <a:endParaRPr lang="en-US"/>
          </a:p>
        </p:txBody>
      </p:sp>
    </p:spTree>
    <p:extLst>
      <p:ext uri="{BB962C8B-B14F-4D97-AF65-F5344CB8AC3E}">
        <p14:creationId xmlns:p14="http://schemas.microsoft.com/office/powerpoint/2010/main" val="6488265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conclude, We’re reusing the </a:t>
            </a:r>
            <a:r>
              <a:rPr lang="en-US" b="1"/>
              <a:t>5G downlink OFDM</a:t>
            </a:r>
            <a:r>
              <a:rPr lang="en-US"/>
              <a:t> as a radar waveform and attaching </a:t>
            </a:r>
            <a:r>
              <a:rPr lang="en-US" b="1" err="1"/>
              <a:t>mmWave</a:t>
            </a:r>
            <a:r>
              <a:rPr lang="en-US" b="1"/>
              <a:t> fiducial tags</a:t>
            </a:r>
            <a:r>
              <a:rPr lang="en-US"/>
              <a:t> that strongly retro-reflect and code the signal. With Gold-code modulation and correlation at the base station, we can make 5G infrastructure visible in foggy or low-visibility conditions </a:t>
            </a:r>
            <a:r>
              <a:rPr lang="en-US" i="1"/>
              <a:t>without</a:t>
            </a:r>
            <a:r>
              <a:rPr lang="en-US"/>
              <a:t> adding new waveforms or hardware.</a:t>
            </a:r>
          </a:p>
          <a:p>
            <a:endParaRPr lang="en-US">
              <a:ea typeface="Calibri"/>
              <a:cs typeface="Calibri"/>
            </a:endParaRPr>
          </a:p>
          <a:p>
            <a:r>
              <a:rPr lang="en-US"/>
              <a:t>To close, here’s a quick look at a beam-sweep we did outside campus – the tag shows up as this strong lobe.</a:t>
            </a:r>
          </a:p>
          <a:p>
            <a:br>
              <a:rPr lang="en-US">
                <a:cs typeface="+mn-lt"/>
              </a:rPr>
            </a:br>
            <a:r>
              <a:rPr lang="en-US"/>
              <a:t>And here is the </a:t>
            </a:r>
            <a:r>
              <a:rPr lang="en-US" b="1"/>
              <a:t>actual tag board</a:t>
            </a:r>
            <a:r>
              <a:rPr lang="en-US"/>
              <a:t> we’re using; this will be our radar-visible ‘traffic sign’ in future tests</a:t>
            </a:r>
            <a:endParaRPr lang="en-US">
              <a:ea typeface="Calibri"/>
              <a:cs typeface="Calibri"/>
            </a:endParaRPr>
          </a:p>
        </p:txBody>
      </p:sp>
      <p:sp>
        <p:nvSpPr>
          <p:cNvPr id="4" name="Slide Number Placeholder 3"/>
          <p:cNvSpPr>
            <a:spLocks noGrp="1"/>
          </p:cNvSpPr>
          <p:nvPr>
            <p:ph type="sldNum" sz="quarter" idx="5"/>
          </p:nvPr>
        </p:nvSpPr>
        <p:spPr/>
        <p:txBody>
          <a:bodyPr/>
          <a:lstStyle/>
          <a:p>
            <a:fld id="{647C61AB-087B-4236-B14A-DAD168416692}" type="slidenum">
              <a:rPr lang="en-US"/>
              <a:t>14</a:t>
            </a:fld>
            <a:endParaRPr lang="en-US"/>
          </a:p>
        </p:txBody>
      </p:sp>
    </p:spTree>
    <p:extLst>
      <p:ext uri="{BB962C8B-B14F-4D97-AF65-F5344CB8AC3E}">
        <p14:creationId xmlns:p14="http://schemas.microsoft.com/office/powerpoint/2010/main" val="40138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Imagine a car on a mountain road in fog: the camera can’t see the ‘sharp-turn’ sign, but radar still works.</a:t>
            </a:r>
          </a:p>
          <a:p>
            <a:r>
              <a:rPr lang="en-US"/>
              <a:t>But </a:t>
            </a:r>
            <a:r>
              <a:rPr lang="en-US" b="1" err="1"/>
              <a:t>mmWave</a:t>
            </a:r>
            <a:r>
              <a:rPr lang="en-US" b="1"/>
              <a:t> signals</a:t>
            </a:r>
            <a:r>
              <a:rPr lang="en-US"/>
              <a:t> can still propagate – they just scatter a lot, so it’s hard to reliably pick out infrastructure at long range.</a:t>
            </a:r>
            <a:br>
              <a:rPr lang="en-US">
                <a:cs typeface="+mn-lt"/>
              </a:rPr>
            </a:br>
            <a:r>
              <a:rPr lang="en-US"/>
              <a:t>Our idea is to </a:t>
            </a:r>
            <a:r>
              <a:rPr lang="en-US" b="1"/>
              <a:t>mount radar-friendly tags on infrastructure </a:t>
            </a:r>
            <a:r>
              <a:rPr lang="en-US"/>
              <a:t>– for example, traffic signs or roadside units.</a:t>
            </a:r>
          </a:p>
          <a:p>
            <a:r>
              <a:rPr lang="en-US"/>
              <a:t>These tags are designed so that a </a:t>
            </a:r>
            <a:r>
              <a:rPr lang="en-US" b="1"/>
              <a:t>radar</a:t>
            </a:r>
            <a:r>
              <a:rPr lang="en-US"/>
              <a:t> sees them very clearly, giving us a </a:t>
            </a:r>
            <a:r>
              <a:rPr lang="en-US" b="1"/>
              <a:t>high field of view</a:t>
            </a:r>
            <a:r>
              <a:rPr lang="en-US"/>
              <a:t> and reliable detection even when optics fail.</a:t>
            </a:r>
          </a:p>
          <a:p>
            <a:r>
              <a:rPr lang="en-US"/>
              <a:t>So the big question is: can we make </a:t>
            </a:r>
            <a:r>
              <a:rPr lang="en-US" b="1"/>
              <a:t>existing 5G base stations</a:t>
            </a:r>
            <a:r>
              <a:rPr lang="en-US"/>
              <a:t> act like these radars for tags?</a:t>
            </a:r>
          </a:p>
        </p:txBody>
      </p:sp>
      <p:sp>
        <p:nvSpPr>
          <p:cNvPr id="4" name="Slide Number Placeholder 3"/>
          <p:cNvSpPr>
            <a:spLocks noGrp="1"/>
          </p:cNvSpPr>
          <p:nvPr>
            <p:ph type="sldNum" sz="quarter" idx="5"/>
          </p:nvPr>
        </p:nvSpPr>
        <p:spPr/>
        <p:txBody>
          <a:bodyPr/>
          <a:lstStyle/>
          <a:p>
            <a:fld id="{647C61AB-087B-4236-B14A-DAD168416692}" type="slidenum">
              <a:rPr lang="en-US"/>
              <a:t>3</a:t>
            </a:fld>
            <a:endParaRPr lang="en-US"/>
          </a:p>
        </p:txBody>
      </p:sp>
    </p:spTree>
    <p:extLst>
      <p:ext uri="{BB962C8B-B14F-4D97-AF65-F5344CB8AC3E}">
        <p14:creationId xmlns:p14="http://schemas.microsoft.com/office/powerpoint/2010/main" val="3374983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builds on </a:t>
            </a:r>
            <a:r>
              <a:rPr lang="en-US" b="1"/>
              <a:t>R-fiducial</a:t>
            </a:r>
            <a:r>
              <a:rPr lang="en-US"/>
              <a:t>, which used a dedicated 24 GHz FMCW radar plus Van-Atta reflector tags for traffic infrastructure.</a:t>
            </a:r>
          </a:p>
          <a:p>
            <a:r>
              <a:rPr lang="en-US"/>
              <a:t>The radar sends chirps, the tags retro-reflect them, and the radar can localize those tags very robustly in traffic scenes.</a:t>
            </a:r>
            <a:br>
              <a:rPr lang="en-US">
                <a:cs typeface="+mn-lt"/>
              </a:rPr>
            </a:br>
            <a:r>
              <a:rPr lang="en-US"/>
              <a:t>What we plan in </a:t>
            </a:r>
            <a:r>
              <a:rPr lang="en-US" b="1" err="1"/>
              <a:t>SenseComm</a:t>
            </a:r>
            <a:r>
              <a:rPr lang="en-US"/>
              <a:t> is change one key piece:</a:t>
            </a:r>
            <a:br>
              <a:rPr lang="en-US">
                <a:cs typeface="+mn-lt"/>
              </a:rPr>
            </a:br>
            <a:r>
              <a:rPr lang="en-US"/>
              <a:t> instead of a </a:t>
            </a:r>
            <a:r>
              <a:rPr lang="en-US" b="1"/>
              <a:t>dedicated radar and a custom waveform</a:t>
            </a:r>
            <a:r>
              <a:rPr lang="en-US"/>
              <a:t>,  we reuse the </a:t>
            </a:r>
            <a:r>
              <a:rPr lang="en-US" b="1"/>
              <a:t>5G downlink OFDM</a:t>
            </a:r>
            <a:r>
              <a:rPr lang="en-US"/>
              <a:t> that the base station is already transmitting.</a:t>
            </a:r>
          </a:p>
          <a:p>
            <a:r>
              <a:rPr lang="en-US"/>
              <a:t>So the </a:t>
            </a:r>
            <a:r>
              <a:rPr lang="en-US" b="1"/>
              <a:t>5G </a:t>
            </a:r>
            <a:r>
              <a:rPr lang="en-US" b="1" err="1"/>
              <a:t>gNB</a:t>
            </a:r>
            <a:r>
              <a:rPr lang="en-US"/>
              <a:t> becomes our radar transmitter, and our tags are designed to reflect and modulate that waveform.</a:t>
            </a:r>
            <a:endParaRPr lang="en-US">
              <a:ea typeface="Calibri"/>
              <a:cs typeface="Calibri"/>
            </a:endParaRPr>
          </a:p>
          <a:p>
            <a:endParaRPr lang="en-US">
              <a:cs typeface="+mn-lt"/>
            </a:endParaRPr>
          </a:p>
        </p:txBody>
      </p:sp>
      <p:sp>
        <p:nvSpPr>
          <p:cNvPr id="4" name="Slide Number Placeholder 3"/>
          <p:cNvSpPr>
            <a:spLocks noGrp="1"/>
          </p:cNvSpPr>
          <p:nvPr>
            <p:ph type="sldNum" sz="quarter" idx="5"/>
          </p:nvPr>
        </p:nvSpPr>
        <p:spPr/>
        <p:txBody>
          <a:bodyPr/>
          <a:lstStyle/>
          <a:p>
            <a:fld id="{647C61AB-087B-4236-B14A-DAD168416692}" type="slidenum">
              <a:rPr lang="en-US"/>
              <a:t>4</a:t>
            </a:fld>
            <a:endParaRPr lang="en-US"/>
          </a:p>
        </p:txBody>
      </p:sp>
    </p:spTree>
    <p:extLst>
      <p:ext uri="{BB962C8B-B14F-4D97-AF65-F5344CB8AC3E}">
        <p14:creationId xmlns:p14="http://schemas.microsoft.com/office/powerpoint/2010/main" val="3063289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make that concrete, here is our hypothesis.</a:t>
            </a:r>
          </a:p>
          <a:p>
            <a:r>
              <a:rPr lang="en-US"/>
              <a:t>In the </a:t>
            </a:r>
            <a:r>
              <a:rPr lang="en-US" b="1"/>
              <a:t>uplink</a:t>
            </a:r>
            <a:r>
              <a:rPr lang="en-US"/>
              <a:t>, the base station receives normal data and control from the user equipment – that’s standard.</a:t>
            </a:r>
            <a:br>
              <a:rPr lang="en-US">
                <a:cs typeface="+mn-lt"/>
              </a:rPr>
            </a:br>
            <a:r>
              <a:rPr lang="en-US"/>
              <a:t> In the </a:t>
            </a:r>
            <a:r>
              <a:rPr lang="en-US" b="1"/>
              <a:t>downlink</a:t>
            </a:r>
            <a:r>
              <a:rPr lang="en-US"/>
              <a:t>, the base station sends </a:t>
            </a:r>
            <a:r>
              <a:rPr lang="en-US" b="1"/>
              <a:t>OFDM waveforms</a:t>
            </a:r>
            <a:r>
              <a:rPr lang="en-US"/>
              <a:t> to serve the user.</a:t>
            </a:r>
            <a:endParaRPr lang="en-US">
              <a:ea typeface="Calibri"/>
              <a:cs typeface="Calibri"/>
            </a:endParaRPr>
          </a:p>
          <a:p>
            <a:r>
              <a:rPr lang="en-US"/>
              <a:t>Those downlink signals </a:t>
            </a:r>
            <a:r>
              <a:rPr lang="en-US" b="1"/>
              <a:t>naturally bounce off</a:t>
            </a:r>
            <a:r>
              <a:rPr lang="en-US"/>
              <a:t> objects in the environment – buildings, cars, signs – and a fraction of that energy </a:t>
            </a:r>
            <a:r>
              <a:rPr lang="en-US" b="1"/>
              <a:t>comes back</a:t>
            </a:r>
            <a:r>
              <a:rPr lang="en-US"/>
              <a:t> to the base station.</a:t>
            </a:r>
            <a:endParaRPr lang="en-US">
              <a:ea typeface="Calibri"/>
              <a:cs typeface="Calibri"/>
            </a:endParaRPr>
          </a:p>
          <a:p>
            <a:r>
              <a:rPr lang="en-US"/>
              <a:t>If we add a few </a:t>
            </a:r>
            <a:r>
              <a:rPr lang="en-US" b="1"/>
              <a:t>extra sensing antennas</a:t>
            </a:r>
            <a:r>
              <a:rPr lang="en-US"/>
              <a:t> at the base station and process those reflected signals carefully,</a:t>
            </a:r>
            <a:br>
              <a:rPr lang="en-US">
                <a:cs typeface="+mn-lt"/>
              </a:rPr>
            </a:br>
            <a:r>
              <a:rPr lang="en-US"/>
              <a:t> we can do </a:t>
            </a:r>
            <a:r>
              <a:rPr lang="en-US" b="1"/>
              <a:t>radar-like sensing</a:t>
            </a:r>
            <a:r>
              <a:rPr lang="en-US"/>
              <a:t> using </a:t>
            </a:r>
            <a:r>
              <a:rPr lang="en-US" b="1"/>
              <a:t>the exact same downlink communication waveform</a:t>
            </a:r>
            <a:r>
              <a:rPr lang="en-US"/>
              <a:t>.</a:t>
            </a:r>
            <a:endParaRPr lang="en-US">
              <a:ea typeface="Calibri"/>
              <a:cs typeface="Calibri"/>
            </a:endParaRPr>
          </a:p>
          <a:p>
            <a:r>
              <a:rPr lang="en-US"/>
              <a:t>So: no new spectrum, no extra transmitter – just smarter signal processing and special tags.</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647C61AB-087B-4236-B14A-DAD168416692}" type="slidenum">
              <a:rPr lang="en-US"/>
              <a:t>5</a:t>
            </a:fld>
            <a:endParaRPr lang="en-US"/>
          </a:p>
        </p:txBody>
      </p:sp>
    </p:spTree>
    <p:extLst>
      <p:ext uri="{BB962C8B-B14F-4D97-AF65-F5344CB8AC3E}">
        <p14:creationId xmlns:p14="http://schemas.microsoft.com/office/powerpoint/2010/main" val="461648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Patch tuned around 27 GHz with |S11| &lt; –10 dB → good radiator / reflector at design frequency.</a:t>
            </a:r>
          </a:p>
        </p:txBody>
      </p:sp>
      <p:sp>
        <p:nvSpPr>
          <p:cNvPr id="4" name="Slide Number Placeholder 3"/>
          <p:cNvSpPr>
            <a:spLocks noGrp="1"/>
          </p:cNvSpPr>
          <p:nvPr>
            <p:ph type="sldNum" sz="quarter" idx="5"/>
          </p:nvPr>
        </p:nvSpPr>
        <p:spPr/>
        <p:txBody>
          <a:bodyPr/>
          <a:lstStyle/>
          <a:p>
            <a:fld id="{647C61AB-087B-4236-B14A-DAD168416692}" type="slidenum">
              <a:rPr lang="en-US"/>
              <a:t>6</a:t>
            </a:fld>
            <a:endParaRPr lang="en-US"/>
          </a:p>
        </p:txBody>
      </p:sp>
    </p:spTree>
    <p:extLst>
      <p:ext uri="{BB962C8B-B14F-4D97-AF65-F5344CB8AC3E}">
        <p14:creationId xmlns:p14="http://schemas.microsoft.com/office/powerpoint/2010/main" val="1683297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This is the monostatic plot of our Van-Atta Array in HFSS --&gt; showing a peak at 0 degrees where our incident wave is coming from</a:t>
            </a:r>
          </a:p>
          <a:p>
            <a:r>
              <a:rPr lang="en-US"/>
              <a:t>Monostatic RCS plot shows strong retro-reflection over wide angle, unlike a flat metal plate → large FOV.</a:t>
            </a:r>
            <a:endParaRPr lang="en-US">
              <a:ea typeface="Calibri"/>
              <a:cs typeface="Calibri"/>
            </a:endParaRPr>
          </a:p>
        </p:txBody>
      </p:sp>
      <p:sp>
        <p:nvSpPr>
          <p:cNvPr id="4" name="Slide Number Placeholder 3"/>
          <p:cNvSpPr>
            <a:spLocks noGrp="1"/>
          </p:cNvSpPr>
          <p:nvPr>
            <p:ph type="sldNum" sz="quarter" idx="5"/>
          </p:nvPr>
        </p:nvSpPr>
        <p:spPr/>
        <p:txBody>
          <a:bodyPr/>
          <a:lstStyle/>
          <a:p>
            <a:fld id="{647C61AB-087B-4236-B14A-DAD168416692}" type="slidenum">
              <a:rPr lang="en-US"/>
              <a:t>7</a:t>
            </a:fld>
            <a:endParaRPr lang="en-US"/>
          </a:p>
        </p:txBody>
      </p:sp>
    </p:spTree>
    <p:extLst>
      <p:ext uri="{BB962C8B-B14F-4D97-AF65-F5344CB8AC3E}">
        <p14:creationId xmlns:p14="http://schemas.microsoft.com/office/powerpoint/2010/main" val="4232760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how we model it.</a:t>
            </a:r>
            <a:br>
              <a:rPr lang="en-US">
                <a:cs typeface="+mn-lt"/>
              </a:rPr>
            </a:br>
            <a:r>
              <a:rPr lang="en-US"/>
              <a:t> We use a </a:t>
            </a:r>
            <a:r>
              <a:rPr lang="en-US" b="1"/>
              <a:t>monostatic setup</a:t>
            </a:r>
            <a:r>
              <a:rPr lang="en-US"/>
              <a:t>: transmit and receive are co-located at the base station.</a:t>
            </a:r>
          </a:p>
          <a:p>
            <a:r>
              <a:rPr lang="en-US" b="1"/>
              <a:t>Baseline case – no tag:</a:t>
            </a:r>
            <a:br>
              <a:rPr lang="en-US" b="1">
                <a:cs typeface="+mn-lt"/>
              </a:rPr>
            </a:br>
            <a:r>
              <a:rPr lang="en-US" b="1"/>
              <a:t> the received signal is</a:t>
            </a:r>
            <a:br>
              <a:rPr lang="en-US" b="1">
                <a:cs typeface="+mn-lt"/>
              </a:rPr>
            </a:br>
            <a:r>
              <a:rPr lang="en-US" b="1"/>
              <a:t> y = </a:t>
            </a:r>
            <a:r>
              <a:rPr lang="en-US" b="1" err="1"/>
              <a:t>h_d</a:t>
            </a:r>
            <a:r>
              <a:rPr lang="en-US" b="1"/>
              <a:t> · x + n</a:t>
            </a:r>
            <a:r>
              <a:rPr lang="en-US"/>
              <a:t>,</a:t>
            </a:r>
            <a:br>
              <a:rPr lang="en-US">
                <a:cs typeface="+mn-lt"/>
              </a:rPr>
            </a:br>
            <a:r>
              <a:rPr lang="en-US"/>
              <a:t> where </a:t>
            </a:r>
            <a:r>
              <a:rPr lang="en-US" i="1"/>
              <a:t>x</a:t>
            </a:r>
            <a:r>
              <a:rPr lang="en-US"/>
              <a:t> is the downlink OFDM signal, </a:t>
            </a:r>
            <a:r>
              <a:rPr lang="en-US" i="1" err="1"/>
              <a:t>h_d</a:t>
            </a:r>
            <a:r>
              <a:rPr lang="en-US"/>
              <a:t> is the </a:t>
            </a:r>
            <a:r>
              <a:rPr lang="en-US" b="1"/>
              <a:t>clutter channel</a:t>
            </a:r>
            <a:r>
              <a:rPr lang="en-US"/>
              <a:t> from the environment, and </a:t>
            </a:r>
            <a:r>
              <a:rPr lang="en-US" i="1"/>
              <a:t>n</a:t>
            </a:r>
            <a:r>
              <a:rPr lang="en-US"/>
              <a:t> is noise.</a:t>
            </a:r>
            <a:endParaRPr lang="en-US">
              <a:ea typeface="Calibri"/>
              <a:cs typeface="Calibri"/>
            </a:endParaRPr>
          </a:p>
          <a:p>
            <a:r>
              <a:rPr lang="en-US" b="1"/>
              <a:t>With a tag present:</a:t>
            </a:r>
            <a:br>
              <a:rPr lang="en-US" b="1">
                <a:cs typeface="+mn-lt"/>
              </a:rPr>
            </a:br>
            <a:r>
              <a:rPr lang="en-US" b="1"/>
              <a:t> the tag creates an extra path with channel </a:t>
            </a:r>
            <a:r>
              <a:rPr lang="en-US" b="1" err="1"/>
              <a:t>h_t</a:t>
            </a:r>
            <a:r>
              <a:rPr lang="en-US"/>
              <a:t>, scaled by some factor </a:t>
            </a:r>
            <a:r>
              <a:rPr lang="en-US" b="1"/>
              <a:t>b-hat</a:t>
            </a:r>
            <a:r>
              <a:rPr lang="en-US"/>
              <a:t> from the tag design.</a:t>
            </a:r>
            <a:br>
              <a:rPr lang="en-US">
                <a:cs typeface="+mn-lt"/>
              </a:rPr>
            </a:br>
            <a:r>
              <a:rPr lang="en-US"/>
              <a:t> So the received signal becomes</a:t>
            </a:r>
            <a:br>
              <a:rPr lang="en-US">
                <a:cs typeface="+mn-lt"/>
              </a:rPr>
            </a:br>
            <a:r>
              <a:rPr lang="en-US"/>
              <a:t> </a:t>
            </a:r>
            <a:r>
              <a:rPr lang="en-US" b="1"/>
              <a:t>y = </a:t>
            </a:r>
            <a:r>
              <a:rPr lang="en-US" b="1" err="1"/>
              <a:t>h_d</a:t>
            </a:r>
            <a:r>
              <a:rPr lang="en-US" b="1"/>
              <a:t> · x + b-hat · </a:t>
            </a:r>
            <a:r>
              <a:rPr lang="en-US" b="1" err="1"/>
              <a:t>h_t</a:t>
            </a:r>
            <a:r>
              <a:rPr lang="en-US" b="1"/>
              <a:t> · x + n.</a:t>
            </a:r>
            <a:endParaRPr lang="en-US" b="1">
              <a:ea typeface="Calibri"/>
              <a:cs typeface="Calibri"/>
            </a:endParaRPr>
          </a:p>
          <a:p>
            <a:r>
              <a:rPr lang="en-US">
                <a:solidFill>
                  <a:srgbClr val="3B1602"/>
                </a:solidFill>
              </a:rPr>
              <a:t>..........................................</a:t>
            </a:r>
            <a:endParaRPr lang="en-US"/>
          </a:p>
          <a:p>
            <a:r>
              <a:rPr lang="en-US"/>
              <a:t>The trick is: our tags </a:t>
            </a:r>
            <a:r>
              <a:rPr lang="en-US" b="1"/>
              <a:t>multiply</a:t>
            </a:r>
            <a:r>
              <a:rPr lang="en-US"/>
              <a:t> the incoming downlink signal by a </a:t>
            </a:r>
            <a:r>
              <a:rPr lang="en-US" b="1"/>
              <a:t>Gold code</a:t>
            </a:r>
            <a:r>
              <a:rPr lang="en-US"/>
              <a:t>, and at the base station we </a:t>
            </a:r>
            <a:r>
              <a:rPr lang="en-US" b="1"/>
              <a:t>correlate with that code</a:t>
            </a:r>
            <a:r>
              <a:rPr lang="en-US"/>
              <a:t>.</a:t>
            </a:r>
            <a:endParaRPr lang="en-US">
              <a:ea typeface="Calibri"/>
              <a:cs typeface="Calibri"/>
            </a:endParaRPr>
          </a:p>
          <a:p>
            <a:r>
              <a:rPr lang="en-US"/>
              <a:t>If we correlate with the </a:t>
            </a:r>
            <a:r>
              <a:rPr lang="en-US" b="1"/>
              <a:t>correct code</a:t>
            </a:r>
            <a:r>
              <a:rPr lang="en-US"/>
              <a:t>, we get a </a:t>
            </a:r>
            <a:r>
              <a:rPr lang="en-US" b="1"/>
              <a:t>strong autocorrelation peak</a:t>
            </a:r>
            <a:r>
              <a:rPr lang="en-US"/>
              <a:t> from the tag path.</a:t>
            </a:r>
            <a:br>
              <a:rPr lang="en-US">
                <a:cs typeface="+mn-lt"/>
              </a:rPr>
            </a:br>
            <a:r>
              <a:rPr lang="en-US"/>
              <a:t> For </a:t>
            </a:r>
            <a:r>
              <a:rPr lang="en-US" b="1"/>
              <a:t>other codes</a:t>
            </a:r>
            <a:r>
              <a:rPr lang="en-US"/>
              <a:t>, the cross-correlation stays low, so those paths get suppressed.</a:t>
            </a:r>
            <a:endParaRPr lang="en-US">
              <a:ea typeface="Calibri"/>
              <a:cs typeface="Calibri"/>
            </a:endParaRPr>
          </a:p>
          <a:p>
            <a:r>
              <a:rPr lang="en-US"/>
              <a:t>This means each tag can have its own codeword, and in principle we can support </a:t>
            </a:r>
            <a:r>
              <a:rPr lang="en-US" b="1"/>
              <a:t>multiple tags simultaneously</a:t>
            </a:r>
            <a:r>
              <a:rPr lang="en-US"/>
              <a:t> in the same scene.”</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647C61AB-087B-4236-B14A-DAD168416692}" type="slidenum">
              <a:rPr lang="en-US"/>
              <a:t>8</a:t>
            </a:fld>
            <a:endParaRPr lang="en-US"/>
          </a:p>
        </p:txBody>
      </p:sp>
    </p:spTree>
    <p:extLst>
      <p:ext uri="{BB962C8B-B14F-4D97-AF65-F5344CB8AC3E}">
        <p14:creationId xmlns:p14="http://schemas.microsoft.com/office/powerpoint/2010/main" val="1501491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0194E6-CE40-16C4-96AE-3DA9E56382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4C52D8-C2BA-6EF9-D88B-459C013287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7877FD-4E2F-3FF6-99D8-72D7172982C9}"/>
              </a:ext>
            </a:extLst>
          </p:cNvPr>
          <p:cNvSpPr>
            <a:spLocks noGrp="1"/>
          </p:cNvSpPr>
          <p:nvPr>
            <p:ph type="body" idx="1"/>
          </p:nvPr>
        </p:nvSpPr>
        <p:spPr/>
        <p:txBody>
          <a:bodyPr/>
          <a:lstStyle/>
          <a:p>
            <a:r>
              <a:rPr lang="en-US">
                <a:ea typeface="Calibri"/>
                <a:cs typeface="Calibri"/>
              </a:rPr>
              <a:t>SNR shot up but noise also amplified</a:t>
            </a:r>
          </a:p>
          <a:p>
            <a:endParaRPr lang="en-US">
              <a:ea typeface="Calibri"/>
              <a:cs typeface="Calibri"/>
            </a:endParaRPr>
          </a:p>
          <a:p>
            <a:r>
              <a:rPr lang="en-US"/>
              <a:t>Here we show a simple </a:t>
            </a:r>
            <a:r>
              <a:rPr lang="en-US" b="1"/>
              <a:t>OFDM simulation</a:t>
            </a:r>
            <a:r>
              <a:rPr lang="en-US"/>
              <a:t> to illustrate that effect.</a:t>
            </a:r>
            <a:endParaRPr lang="en-US">
              <a:ea typeface="Calibri"/>
              <a:cs typeface="Calibri"/>
            </a:endParaRPr>
          </a:p>
          <a:p>
            <a:r>
              <a:rPr lang="en-US"/>
              <a:t>On the left, we plot the power spectrum when we only have the </a:t>
            </a:r>
            <a:r>
              <a:rPr lang="en-US" b="1"/>
              <a:t>direct clutter path</a:t>
            </a:r>
            <a:r>
              <a:rPr lang="en-US"/>
              <a:t> – there’s no tag present.</a:t>
            </a:r>
            <a:endParaRPr lang="en-US">
              <a:ea typeface="Calibri"/>
              <a:cs typeface="Calibri"/>
            </a:endParaRPr>
          </a:p>
          <a:p>
            <a:r>
              <a:rPr lang="en-US"/>
              <a:t>In the middle, we add the </a:t>
            </a:r>
            <a:r>
              <a:rPr lang="en-US" b="1"/>
              <a:t>tag path</a:t>
            </a:r>
            <a:r>
              <a:rPr lang="en-US"/>
              <a:t>. Visually, it still looks like clutter; the tag is weak and buried in the environment.</a:t>
            </a:r>
            <a:endParaRPr lang="en-US">
              <a:ea typeface="Calibri"/>
              <a:cs typeface="Calibri"/>
            </a:endParaRPr>
          </a:p>
          <a:p>
            <a:r>
              <a:rPr lang="en-US"/>
              <a:t>On the right, we apply our </a:t>
            </a:r>
            <a:r>
              <a:rPr lang="en-US" b="1"/>
              <a:t>clutter suppression and correlation</a:t>
            </a:r>
            <a:r>
              <a:rPr lang="en-US"/>
              <a:t> with the correct Gold code.</a:t>
            </a:r>
            <a:br>
              <a:rPr lang="en-US">
                <a:cs typeface="+mn-lt"/>
              </a:rPr>
            </a:br>
            <a:r>
              <a:rPr lang="en-US"/>
              <a:t> Now the </a:t>
            </a:r>
            <a:r>
              <a:rPr lang="en-US" b="1"/>
              <a:t>tag component pops out</a:t>
            </a:r>
            <a:r>
              <a:rPr lang="en-US"/>
              <a:t>, giving roughly </a:t>
            </a:r>
            <a:r>
              <a:rPr lang="en-US" b="1"/>
              <a:t>5.6 dB gain</a:t>
            </a:r>
            <a:r>
              <a:rPr lang="en-US"/>
              <a:t> compared to the clutter-only case.</a:t>
            </a:r>
            <a:endParaRPr lang="en-US">
              <a:ea typeface="Calibri"/>
              <a:cs typeface="Calibri"/>
            </a:endParaRPr>
          </a:p>
          <a:p>
            <a:r>
              <a:rPr lang="en-US"/>
              <a:t>So even though the tag is relatively weak, with coding plus correlation we can </a:t>
            </a:r>
            <a:r>
              <a:rPr lang="en-US" b="1"/>
              <a:t>reliably detect</a:t>
            </a:r>
            <a:r>
              <a:rPr lang="en-US"/>
              <a:t> it on top of the 5G downlink.</a:t>
            </a:r>
            <a:endParaRPr lang="en-US">
              <a:ea typeface="Calibri"/>
              <a:cs typeface="Calibri"/>
            </a:endParaRPr>
          </a:p>
          <a:p>
            <a:endParaRPr lang="en-US">
              <a:ea typeface="Calibri"/>
              <a:cs typeface="Calibri"/>
            </a:endParaRPr>
          </a:p>
        </p:txBody>
      </p:sp>
      <p:sp>
        <p:nvSpPr>
          <p:cNvPr id="4" name="Slide Number Placeholder 3">
            <a:extLst>
              <a:ext uri="{FF2B5EF4-FFF2-40B4-BE49-F238E27FC236}">
                <a16:creationId xmlns:a16="http://schemas.microsoft.com/office/drawing/2014/main" id="{57998CAD-084C-60B4-8E7C-7F4A061F8E7A}"/>
              </a:ext>
            </a:extLst>
          </p:cNvPr>
          <p:cNvSpPr>
            <a:spLocks noGrp="1"/>
          </p:cNvSpPr>
          <p:nvPr>
            <p:ph type="sldNum" sz="quarter" idx="5"/>
          </p:nvPr>
        </p:nvSpPr>
        <p:spPr/>
        <p:txBody>
          <a:bodyPr/>
          <a:lstStyle/>
          <a:p>
            <a:fld id="{647C61AB-087B-4236-B14A-DAD168416692}" type="slidenum">
              <a:rPr lang="en-US"/>
              <a:t>9</a:t>
            </a:fld>
            <a:endParaRPr lang="en-US"/>
          </a:p>
        </p:txBody>
      </p:sp>
    </p:spTree>
    <p:extLst>
      <p:ext uri="{BB962C8B-B14F-4D97-AF65-F5344CB8AC3E}">
        <p14:creationId xmlns:p14="http://schemas.microsoft.com/office/powerpoint/2010/main" val="3495713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000000"/>
                </a:solidFill>
              </a:rPr>
              <a:t>Next, I wanted to talk about the tag modulation and gold codes. Firstly, what are gold codes? Gold codes special binary sequences with excellent autocorrelation and cross-correlation properties, crucial for distinguishing signals in spread-spectrum systems. So for example, if our tag was modulating a sequence of bits that was 1 0 1 0 1 0 1 0 1 0 (10 bits), we would first use spread spectrum coding, which means I would multiply (but in real life more like reflecting highly for 1 and lowly for 0) the first bit with each bit of the gold code, where 1 correlates to +1 and 0 correlates to –1. Then on the receiver side, we multiply by this gold code again, and sum the numbers up. Since, the tag signal is correlated with the gold code already, the positive values will be even more positive, and then negative values become even more negative. Additionally, the additional OFDM signal and noise gets cancelled out as they aren't correlated with the gold codes.</a:t>
            </a:r>
            <a:endParaRPr lang="en-US"/>
          </a:p>
          <a:p>
            <a:endParaRPr lang="en-US"/>
          </a:p>
        </p:txBody>
      </p:sp>
      <p:sp>
        <p:nvSpPr>
          <p:cNvPr id="4" name="Slide Number Placeholder 3"/>
          <p:cNvSpPr>
            <a:spLocks noGrp="1"/>
          </p:cNvSpPr>
          <p:nvPr>
            <p:ph type="sldNum" sz="quarter" idx="5"/>
          </p:nvPr>
        </p:nvSpPr>
        <p:spPr/>
        <p:txBody>
          <a:bodyPr/>
          <a:lstStyle/>
          <a:p>
            <a:fld id="{647C61AB-087B-4236-B14A-DAD168416692}" type="slidenum">
              <a:t>10</a:t>
            </a:fld>
            <a:endParaRPr lang="en-US"/>
          </a:p>
        </p:txBody>
      </p:sp>
    </p:spTree>
    <p:extLst>
      <p:ext uri="{BB962C8B-B14F-4D97-AF65-F5344CB8AC3E}">
        <p14:creationId xmlns:p14="http://schemas.microsoft.com/office/powerpoint/2010/main" val="2966359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12/15/2025</a:t>
            </a:fld>
            <a:endParaRPr lang="en-US"/>
          </a:p>
        </p:txBody>
      </p:sp>
      <p:sp>
        <p:nvSpPr>
          <p:cNvPr id="5" name="Footer Placeholder 4"/>
          <p:cNvSpPr>
            <a:spLocks noGrp="1"/>
          </p:cNvSpPr>
          <p:nvPr>
            <p:ph type="ftr" sz="quarter" idx="11"/>
          </p:nvPr>
        </p:nvSpPr>
        <p:spPr/>
        <p:txBody>
          <a:bodyPr/>
          <a:lstStyle/>
          <a:p>
            <a:r>
              <a:rPr lang="en-US"/>
              <a:t>WaYS Laboratories | Rensselaer Polytechnic Institute (1824)</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mc:AlternateContent xmlns:mc="http://schemas.openxmlformats.org/markup-compatibility/2006">
    <mc:Choice xmlns:p14="http://schemas.microsoft.com/office/powerpoint/2010/main" Requires="p14">
      <p:transition spd="slow" p14:dur="2000">
        <p:wheel spokes="1"/>
      </p:transition>
    </mc:Choice>
    <mc:Fallback>
      <p:transition spd="slow">
        <p:wheel spokes="1"/>
      </p:transition>
    </mc:Fallback>
  </mc:AlternateContent>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12/15/2025</a:t>
            </a:fld>
            <a:endParaRPr lang="en-US"/>
          </a:p>
        </p:txBody>
      </p:sp>
      <p:sp>
        <p:nvSpPr>
          <p:cNvPr id="5" name="Footer Placeholder 4"/>
          <p:cNvSpPr>
            <a:spLocks noGrp="1"/>
          </p:cNvSpPr>
          <p:nvPr>
            <p:ph type="ftr" sz="quarter" idx="11"/>
          </p:nvPr>
        </p:nvSpPr>
        <p:spPr/>
        <p:txBody>
          <a:bodyPr/>
          <a:lstStyle/>
          <a:p>
            <a:r>
              <a:rPr lang="en-US"/>
              <a:t>WaYS Laboratories | Rensselaer Polytechnic Institute (1824)</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mc:AlternateContent xmlns:mc="http://schemas.openxmlformats.org/markup-compatibility/2006">
    <mc:Choice xmlns:p14="http://schemas.microsoft.com/office/powerpoint/2010/main" Requires="p14">
      <p:transition spd="slow" p14:dur="2000">
        <p:wheel spokes="1"/>
      </p:transition>
    </mc:Choice>
    <mc:Fallback>
      <p:transition spd="slow">
        <p:wheel spokes="1"/>
      </p:transition>
    </mc:Fallback>
  </mc:AlternateContent>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12/15/2025</a:t>
            </a:fld>
            <a:endParaRPr lang="en-US"/>
          </a:p>
        </p:txBody>
      </p:sp>
      <p:sp>
        <p:nvSpPr>
          <p:cNvPr id="5" name="Footer Placeholder 4"/>
          <p:cNvSpPr>
            <a:spLocks noGrp="1"/>
          </p:cNvSpPr>
          <p:nvPr>
            <p:ph type="ftr" sz="quarter" idx="11"/>
          </p:nvPr>
        </p:nvSpPr>
        <p:spPr/>
        <p:txBody>
          <a:bodyPr/>
          <a:lstStyle/>
          <a:p>
            <a:r>
              <a:rPr lang="en-US"/>
              <a:t>WaYS Laboratories | Rensselaer Polytechnic Institute (1824)</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mc:AlternateContent xmlns:mc="http://schemas.openxmlformats.org/markup-compatibility/2006">
    <mc:Choice xmlns:p14="http://schemas.microsoft.com/office/powerpoint/2010/main" Requires="p14">
      <p:transition spd="slow" p14:dur="2000">
        <p:wheel spokes="1"/>
      </p:transition>
    </mc:Choice>
    <mc:Fallback>
      <p:transition spd="slow">
        <p:wheel spokes="1"/>
      </p:transition>
    </mc:Fallback>
  </mc:AlternateContent>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12/15/2025</a:t>
            </a:fld>
            <a:endParaRPr lang="en-US"/>
          </a:p>
        </p:txBody>
      </p:sp>
      <p:sp>
        <p:nvSpPr>
          <p:cNvPr id="5" name="Footer Placeholder 4"/>
          <p:cNvSpPr>
            <a:spLocks noGrp="1"/>
          </p:cNvSpPr>
          <p:nvPr>
            <p:ph type="ftr" sz="quarter" idx="11"/>
          </p:nvPr>
        </p:nvSpPr>
        <p:spPr/>
        <p:txBody>
          <a:bodyPr/>
          <a:lstStyle/>
          <a:p>
            <a:r>
              <a:rPr lang="en-US"/>
              <a:t>WaYS Laboratories | Rensselaer Polytechnic Institute (1824)</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mc:AlternateContent xmlns:mc="http://schemas.openxmlformats.org/markup-compatibility/2006">
    <mc:Choice xmlns:p14="http://schemas.microsoft.com/office/powerpoint/2010/main" Requires="p14">
      <p:transition spd="slow" p14:dur="2000">
        <p:wheel spokes="1"/>
      </p:transition>
    </mc:Choice>
    <mc:Fallback>
      <p:transition spd="slow">
        <p:wheel spokes="1"/>
      </p:transition>
    </mc:Fallback>
  </mc:AlternateContent>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12/15/2025</a:t>
            </a:fld>
            <a:endParaRPr lang="en-US"/>
          </a:p>
        </p:txBody>
      </p:sp>
      <p:sp>
        <p:nvSpPr>
          <p:cNvPr id="5" name="Footer Placeholder 4"/>
          <p:cNvSpPr>
            <a:spLocks noGrp="1"/>
          </p:cNvSpPr>
          <p:nvPr>
            <p:ph type="ftr" sz="quarter" idx="11"/>
          </p:nvPr>
        </p:nvSpPr>
        <p:spPr/>
        <p:txBody>
          <a:bodyPr/>
          <a:lstStyle/>
          <a:p>
            <a:r>
              <a:rPr lang="en-US"/>
              <a:t>WaYS Laboratories | Rensselaer Polytechnic Institute (1824)</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mc:AlternateContent xmlns:mc="http://schemas.openxmlformats.org/markup-compatibility/2006">
    <mc:Choice xmlns:p14="http://schemas.microsoft.com/office/powerpoint/2010/main" Requires="p14">
      <p:transition spd="slow" p14:dur="2000">
        <p:wheel spokes="1"/>
      </p:transition>
    </mc:Choice>
    <mc:Fallback>
      <p:transition spd="slow">
        <p:wheel spokes="1"/>
      </p:transition>
    </mc:Fallback>
  </mc:AlternateContent>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12/15/2025</a:t>
            </a:fld>
            <a:endParaRPr lang="en-US"/>
          </a:p>
        </p:txBody>
      </p:sp>
      <p:sp>
        <p:nvSpPr>
          <p:cNvPr id="6" name="Footer Placeholder 5"/>
          <p:cNvSpPr>
            <a:spLocks noGrp="1"/>
          </p:cNvSpPr>
          <p:nvPr>
            <p:ph type="ftr" sz="quarter" idx="11"/>
          </p:nvPr>
        </p:nvSpPr>
        <p:spPr/>
        <p:txBody>
          <a:bodyPr/>
          <a:lstStyle/>
          <a:p>
            <a:r>
              <a:rPr lang="en-US"/>
              <a:t>WaYS Laboratories | Rensselaer Polytechnic Institute (1824)</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mc:AlternateContent xmlns:mc="http://schemas.openxmlformats.org/markup-compatibility/2006">
    <mc:Choice xmlns:p14="http://schemas.microsoft.com/office/powerpoint/2010/main" Requires="p14">
      <p:transition spd="slow" p14:dur="2000">
        <p:wheel spokes="1"/>
      </p:transition>
    </mc:Choice>
    <mc:Fallback>
      <p:transition spd="slow">
        <p:wheel spokes="1"/>
      </p:transition>
    </mc:Fallback>
  </mc:AlternateContent>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12/15/2025</a:t>
            </a:fld>
            <a:endParaRPr lang="en-US"/>
          </a:p>
        </p:txBody>
      </p:sp>
      <p:sp>
        <p:nvSpPr>
          <p:cNvPr id="8" name="Footer Placeholder 7"/>
          <p:cNvSpPr>
            <a:spLocks noGrp="1"/>
          </p:cNvSpPr>
          <p:nvPr>
            <p:ph type="ftr" sz="quarter" idx="11"/>
          </p:nvPr>
        </p:nvSpPr>
        <p:spPr/>
        <p:txBody>
          <a:bodyPr/>
          <a:lstStyle/>
          <a:p>
            <a:r>
              <a:rPr lang="en-US"/>
              <a:t>WaYS Laboratories | Rensselaer Polytechnic Institute (1824)</a:t>
            </a:r>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mc:AlternateContent xmlns:mc="http://schemas.openxmlformats.org/markup-compatibility/2006">
    <mc:Choice xmlns:p14="http://schemas.microsoft.com/office/powerpoint/2010/main" Requires="p14">
      <p:transition spd="slow" p14:dur="2000">
        <p:wheel spokes="1"/>
      </p:transition>
    </mc:Choice>
    <mc:Fallback>
      <p:transition spd="slow">
        <p:wheel spokes="1"/>
      </p:transition>
    </mc:Fallback>
  </mc:AlternateContent>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12/15/2025</a:t>
            </a:fld>
            <a:endParaRPr lang="en-US"/>
          </a:p>
        </p:txBody>
      </p:sp>
      <p:sp>
        <p:nvSpPr>
          <p:cNvPr id="4" name="Footer Placeholder 3"/>
          <p:cNvSpPr>
            <a:spLocks noGrp="1"/>
          </p:cNvSpPr>
          <p:nvPr>
            <p:ph type="ftr" sz="quarter" idx="11"/>
          </p:nvPr>
        </p:nvSpPr>
        <p:spPr/>
        <p:txBody>
          <a:bodyPr/>
          <a:lstStyle/>
          <a:p>
            <a:r>
              <a:rPr lang="en-US"/>
              <a:t>WaYS Laboratories | Rensselaer Polytechnic Institute (1824)</a:t>
            </a:r>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mc:AlternateContent xmlns:mc="http://schemas.openxmlformats.org/markup-compatibility/2006">
    <mc:Choice xmlns:p14="http://schemas.microsoft.com/office/powerpoint/2010/main" Requires="p14">
      <p:transition spd="slow" p14:dur="2000">
        <p:wheel spokes="1"/>
      </p:transition>
    </mc:Choice>
    <mc:Fallback>
      <p:transition spd="slow">
        <p:wheel spokes="1"/>
      </p:transition>
    </mc:Fallback>
  </mc:AlternateContent>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12/15/2025</a:t>
            </a:fld>
            <a:endParaRPr lang="en-US"/>
          </a:p>
        </p:txBody>
      </p:sp>
      <p:sp>
        <p:nvSpPr>
          <p:cNvPr id="3" name="Footer Placeholder 2"/>
          <p:cNvSpPr>
            <a:spLocks noGrp="1"/>
          </p:cNvSpPr>
          <p:nvPr>
            <p:ph type="ftr" sz="quarter" idx="11"/>
          </p:nvPr>
        </p:nvSpPr>
        <p:spPr/>
        <p:txBody>
          <a:bodyPr/>
          <a:lstStyle/>
          <a:p>
            <a:r>
              <a:rPr lang="en-US"/>
              <a:t>WaYS Laboratories | Rensselaer Polytechnic Institute (1824)</a:t>
            </a:r>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mc:AlternateContent xmlns:mc="http://schemas.openxmlformats.org/markup-compatibility/2006">
    <mc:Choice xmlns:p14="http://schemas.microsoft.com/office/powerpoint/2010/main" Requires="p14">
      <p:transition spd="slow" p14:dur="2000">
        <p:wheel spokes="1"/>
      </p:transition>
    </mc:Choice>
    <mc:Fallback>
      <p:transition spd="slow">
        <p:wheel spokes="1"/>
      </p:transition>
    </mc:Fallback>
  </mc:AlternateContent>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12/15/2025</a:t>
            </a:fld>
            <a:endParaRPr lang="en-US"/>
          </a:p>
        </p:txBody>
      </p:sp>
      <p:sp>
        <p:nvSpPr>
          <p:cNvPr id="6" name="Footer Placeholder 5"/>
          <p:cNvSpPr>
            <a:spLocks noGrp="1"/>
          </p:cNvSpPr>
          <p:nvPr>
            <p:ph type="ftr" sz="quarter" idx="11"/>
          </p:nvPr>
        </p:nvSpPr>
        <p:spPr/>
        <p:txBody>
          <a:bodyPr/>
          <a:lstStyle/>
          <a:p>
            <a:r>
              <a:rPr lang="en-US"/>
              <a:t>WaYS Laboratories | Rensselaer Polytechnic Institute (1824)</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mc:AlternateContent xmlns:mc="http://schemas.openxmlformats.org/markup-compatibility/2006">
    <mc:Choice xmlns:p14="http://schemas.microsoft.com/office/powerpoint/2010/main" Requires="p14">
      <p:transition spd="slow" p14:dur="2000">
        <p:wheel spokes="1"/>
      </p:transition>
    </mc:Choice>
    <mc:Fallback>
      <p:transition spd="slow">
        <p:wheel spokes="1"/>
      </p:transition>
    </mc:Fallback>
  </mc:AlternateContent>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12/15/2025</a:t>
            </a:fld>
            <a:endParaRPr lang="en-US"/>
          </a:p>
        </p:txBody>
      </p:sp>
      <p:sp>
        <p:nvSpPr>
          <p:cNvPr id="6" name="Footer Placeholder 5"/>
          <p:cNvSpPr>
            <a:spLocks noGrp="1"/>
          </p:cNvSpPr>
          <p:nvPr>
            <p:ph type="ftr" sz="quarter" idx="11"/>
          </p:nvPr>
        </p:nvSpPr>
        <p:spPr/>
        <p:txBody>
          <a:bodyPr/>
          <a:lstStyle/>
          <a:p>
            <a:r>
              <a:rPr lang="en-US"/>
              <a:t>WaYS Laboratories | Rensselaer Polytechnic Institute (1824)</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mc:AlternateContent xmlns:mc="http://schemas.openxmlformats.org/markup-compatibility/2006">
    <mc:Choice xmlns:p14="http://schemas.microsoft.com/office/powerpoint/2010/main" Requires="p14">
      <p:transition spd="slow" p14:dur="2000">
        <p:wheel spokes="1"/>
      </p:transition>
    </mc:Choice>
    <mc:Fallback>
      <p:transition spd="slow">
        <p:wheel spokes="1"/>
      </p:transition>
    </mc:Fallback>
  </mc:AlternateContent>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12/15/2025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WaYS Laboratories | Rensselaer Polytechnic Institute (1824)</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slow" p14:dur="2000">
        <p:wheel spokes="1"/>
      </p:transition>
    </mc:Choice>
    <mc:Fallback>
      <p:transition spd="slow">
        <p:wheel spokes="1"/>
      </p:transition>
    </mc:Fallback>
  </mc:AlternateConten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01655"/>
            <a:ext cx="9144000" cy="1346558"/>
          </a:xfrm>
        </p:spPr>
        <p:txBody>
          <a:bodyPr vert="horz" lIns="91440" tIns="45720" rIns="91440" bIns="45720" rtlCol="0" anchor="ctr">
            <a:noAutofit/>
          </a:bodyPr>
          <a:lstStyle/>
          <a:p>
            <a:pPr>
              <a:lnSpc>
                <a:spcPct val="100000"/>
              </a:lnSpc>
            </a:pPr>
            <a:r>
              <a:rPr lang="en-US" b="1" err="1">
                <a:solidFill>
                  <a:srgbClr val="0070C0"/>
                </a:solidFill>
                <a:latin typeface="Bradley Hand ITC"/>
                <a:ea typeface="+mj-lt"/>
                <a:cs typeface="+mj-lt"/>
              </a:rPr>
              <a:t>SenseComm</a:t>
            </a:r>
            <a:r>
              <a:rPr lang="en-US" b="1">
                <a:solidFill>
                  <a:srgbClr val="0070C0"/>
                </a:solidFill>
                <a:latin typeface="Bradley Hand ITC"/>
                <a:ea typeface="+mj-lt"/>
                <a:cs typeface="+mj-lt"/>
              </a:rPr>
              <a:t>: </a:t>
            </a:r>
            <a:r>
              <a:rPr lang="en-US" b="1" err="1">
                <a:solidFill>
                  <a:srgbClr val="0070C0"/>
                </a:solidFill>
                <a:latin typeface="Bradley Hand ITC"/>
                <a:ea typeface="+mj-lt"/>
                <a:cs typeface="+mj-lt"/>
              </a:rPr>
              <a:t>mmWave</a:t>
            </a:r>
            <a:r>
              <a:rPr lang="en-US" b="1">
                <a:solidFill>
                  <a:srgbClr val="0070C0"/>
                </a:solidFill>
                <a:latin typeface="Bradley Hand ITC"/>
                <a:ea typeface="+mj-lt"/>
                <a:cs typeface="+mj-lt"/>
              </a:rPr>
              <a:t> Tags for 5G-based Sensing</a:t>
            </a:r>
            <a:endParaRPr lang="en-US" b="1">
              <a:solidFill>
                <a:srgbClr val="0070C0"/>
              </a:solidFill>
              <a:latin typeface="Bradley Hand ITC"/>
            </a:endParaRPr>
          </a:p>
        </p:txBody>
      </p:sp>
      <p:sp>
        <p:nvSpPr>
          <p:cNvPr id="3" name="Subtitle 2"/>
          <p:cNvSpPr>
            <a:spLocks noGrp="1"/>
          </p:cNvSpPr>
          <p:nvPr>
            <p:ph type="subTitle" idx="1"/>
          </p:nvPr>
        </p:nvSpPr>
        <p:spPr>
          <a:xfrm>
            <a:off x="1524000" y="4336891"/>
            <a:ext cx="9144000" cy="1655762"/>
          </a:xfrm>
        </p:spPr>
        <p:txBody>
          <a:bodyPr vert="horz" lIns="91440" tIns="45720" rIns="91440" bIns="45720" rtlCol="0" anchor="ctr">
            <a:normAutofit/>
          </a:bodyPr>
          <a:lstStyle/>
          <a:p>
            <a:r>
              <a:rPr lang="en-US" sz="3000" b="1">
                <a:solidFill>
                  <a:srgbClr val="0070C0"/>
                </a:solidFill>
                <a:latin typeface="Bradley Hand ITC"/>
                <a:ea typeface="+mn-lt"/>
                <a:cs typeface="+mn-lt"/>
              </a:rPr>
              <a:t>Presenter(s): </a:t>
            </a:r>
            <a:r>
              <a:rPr lang="en-US" sz="3000" b="1" i="1">
                <a:solidFill>
                  <a:srgbClr val="0070C0"/>
                </a:solidFill>
                <a:latin typeface="Bradley Hand ITC"/>
                <a:ea typeface="+mn-lt"/>
                <a:cs typeface="+mn-lt"/>
              </a:rPr>
              <a:t>Swastik</a:t>
            </a:r>
            <a:r>
              <a:rPr lang="en-US" sz="3000" b="1" i="1">
                <a:solidFill>
                  <a:srgbClr val="0070C0"/>
                </a:solidFill>
                <a:latin typeface="Bradley Hand ITC"/>
              </a:rPr>
              <a:t> </a:t>
            </a:r>
            <a:r>
              <a:rPr lang="en-US" sz="3000" b="1" i="1" err="1">
                <a:solidFill>
                  <a:srgbClr val="0070C0"/>
                </a:solidFill>
                <a:latin typeface="Bradley Hand ITC"/>
              </a:rPr>
              <a:t>Kanjilal</a:t>
            </a:r>
            <a:r>
              <a:rPr lang="en-US" sz="3000" b="1" i="1">
                <a:solidFill>
                  <a:srgbClr val="0070C0"/>
                </a:solidFill>
                <a:latin typeface="Bradley Hand ITC"/>
              </a:rPr>
              <a:t> &amp; Adithya Vijayan</a:t>
            </a:r>
            <a:endParaRPr lang="en-US" sz="3000" b="1" i="1">
              <a:latin typeface="Bradley Hand ITC"/>
            </a:endParaRPr>
          </a:p>
        </p:txBody>
      </p:sp>
      <p:sp>
        <p:nvSpPr>
          <p:cNvPr id="7" name="Subtitle 2">
            <a:extLst>
              <a:ext uri="{FF2B5EF4-FFF2-40B4-BE49-F238E27FC236}">
                <a16:creationId xmlns:a16="http://schemas.microsoft.com/office/drawing/2014/main" id="{28D8284D-3148-9154-D7C3-4D4F4CC99F4C}"/>
              </a:ext>
            </a:extLst>
          </p:cNvPr>
          <p:cNvSpPr txBox="1">
            <a:spLocks/>
          </p:cNvSpPr>
          <p:nvPr/>
        </p:nvSpPr>
        <p:spPr>
          <a:xfrm>
            <a:off x="1526146" y="3433973"/>
            <a:ext cx="9144000" cy="1344523"/>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b="1" i="1">
                <a:solidFill>
                  <a:srgbClr val="0070C0"/>
                </a:solidFill>
                <a:latin typeface="Bradley Hand ITC"/>
              </a:rPr>
              <a:t>Under the supervision of </a:t>
            </a:r>
          </a:p>
          <a:p>
            <a:r>
              <a:rPr lang="en-US" sz="2800" b="1" i="1">
                <a:solidFill>
                  <a:srgbClr val="0070C0"/>
                </a:solidFill>
                <a:latin typeface="Bradley Hand ITC"/>
              </a:rPr>
              <a:t>Dr. Ish Jain</a:t>
            </a:r>
          </a:p>
          <a:p>
            <a:endParaRPr lang="en-US" sz="2800" b="1" i="1">
              <a:solidFill>
                <a:srgbClr val="0070C0"/>
              </a:solidFill>
              <a:latin typeface="Bradley Hand ITC"/>
            </a:endParaRPr>
          </a:p>
        </p:txBody>
      </p:sp>
    </p:spTree>
    <p:extLst>
      <p:ext uri="{BB962C8B-B14F-4D97-AF65-F5344CB8AC3E}">
        <p14:creationId xmlns:p14="http://schemas.microsoft.com/office/powerpoint/2010/main" val="109857222"/>
      </p:ext>
    </p:extLst>
  </p:cSld>
  <p:clrMapOvr>
    <a:masterClrMapping/>
  </p:clrMapOvr>
  <mc:AlternateContent xmlns:mc="http://schemas.openxmlformats.org/markup-compatibility/2006">
    <mc:Choice xmlns:p14="http://schemas.microsoft.com/office/powerpoint/2010/main" Requires="p14">
      <p:transition spd="slow" p14:dur="2000">
        <p:wheel spokes="1"/>
      </p:transition>
    </mc:Choice>
    <mc:Fallback>
      <p:transition spd="slow">
        <p:wheel spokes="1"/>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6EE1E-D0C6-3EFE-0717-0E3008A560A6}"/>
              </a:ext>
            </a:extLst>
          </p:cNvPr>
          <p:cNvSpPr>
            <a:spLocks noGrp="1"/>
          </p:cNvSpPr>
          <p:nvPr>
            <p:ph type="title"/>
          </p:nvPr>
        </p:nvSpPr>
        <p:spPr/>
        <p:txBody>
          <a:bodyPr/>
          <a:lstStyle/>
          <a:p>
            <a:r>
              <a:rPr lang="en-US">
                <a:solidFill>
                  <a:srgbClr val="0070C0"/>
                </a:solidFill>
                <a:latin typeface="Century Gothic"/>
              </a:rPr>
              <a:t>WHY GOLD CODE?</a:t>
            </a:r>
          </a:p>
        </p:txBody>
      </p:sp>
      <p:sp>
        <p:nvSpPr>
          <p:cNvPr id="8" name="Content Placeholder 7">
            <a:extLst>
              <a:ext uri="{FF2B5EF4-FFF2-40B4-BE49-F238E27FC236}">
                <a16:creationId xmlns:a16="http://schemas.microsoft.com/office/drawing/2014/main" id="{C6FE7CB5-E08A-3019-239E-58CCD113BECE}"/>
              </a:ext>
            </a:extLst>
          </p:cNvPr>
          <p:cNvSpPr>
            <a:spLocks noGrp="1"/>
          </p:cNvSpPr>
          <p:nvPr>
            <p:ph idx="1"/>
          </p:nvPr>
        </p:nvSpPr>
        <p:spPr>
          <a:xfrm>
            <a:off x="8585263" y="1456853"/>
            <a:ext cx="2917051" cy="3714257"/>
          </a:xfrm>
        </p:spPr>
        <p:txBody>
          <a:bodyPr vert="horz" lIns="91440" tIns="45720" rIns="91440" bIns="45720" rtlCol="0" anchor="t">
            <a:noAutofit/>
          </a:bodyPr>
          <a:lstStyle/>
          <a:p>
            <a:pPr algn="just">
              <a:lnSpc>
                <a:spcPct val="120000"/>
              </a:lnSpc>
            </a:pPr>
            <a:r>
              <a:rPr lang="en-US" sz="2000">
                <a:solidFill>
                  <a:srgbClr val="3B1602"/>
                </a:solidFill>
                <a:latin typeface="Century Gothic"/>
              </a:rPr>
              <a:t>Here we used a data switching rate of 1ms and a sampling frequency of 20Mhz</a:t>
            </a:r>
            <a:endParaRPr lang="en-US" sz="2000"/>
          </a:p>
          <a:p>
            <a:pPr algn="just">
              <a:lnSpc>
                <a:spcPct val="120000"/>
              </a:lnSpc>
            </a:pPr>
            <a:r>
              <a:rPr lang="en-US" sz="2000">
                <a:solidFill>
                  <a:srgbClr val="3B1602"/>
                </a:solidFill>
                <a:latin typeface="Century Gothic"/>
              </a:rPr>
              <a:t>This corresponds to 20,000 samples</a:t>
            </a:r>
          </a:p>
          <a:p>
            <a:pPr algn="just">
              <a:lnSpc>
                <a:spcPct val="120000"/>
              </a:lnSpc>
            </a:pPr>
            <a:r>
              <a:rPr lang="en-US" sz="2000">
                <a:solidFill>
                  <a:srgbClr val="3B1602"/>
                </a:solidFill>
                <a:latin typeface="Century Gothic"/>
              </a:rPr>
              <a:t>So, for each chunk of the 10 bits, we have 645 repetitions of the 31 bit gold code (20,000/31)</a:t>
            </a:r>
          </a:p>
        </p:txBody>
      </p:sp>
      <p:pic>
        <p:nvPicPr>
          <p:cNvPr id="13" name="Picture 12" descr="A graph of data recovery&#10;&#10;AI-generated content may be incorrect.">
            <a:extLst>
              <a:ext uri="{FF2B5EF4-FFF2-40B4-BE49-F238E27FC236}">
                <a16:creationId xmlns:a16="http://schemas.microsoft.com/office/drawing/2014/main" id="{4AD27155-D1E7-089F-4A92-064A04B576B1}"/>
              </a:ext>
            </a:extLst>
          </p:cNvPr>
          <p:cNvPicPr>
            <a:picLocks noChangeAspect="1"/>
          </p:cNvPicPr>
          <p:nvPr/>
        </p:nvPicPr>
        <p:blipFill>
          <a:blip r:embed="rId3"/>
          <a:stretch>
            <a:fillRect/>
          </a:stretch>
        </p:blipFill>
        <p:spPr>
          <a:xfrm>
            <a:off x="679795" y="1833046"/>
            <a:ext cx="7903021" cy="3941417"/>
          </a:xfrm>
          <a:prstGeom prst="rect">
            <a:avLst/>
          </a:prstGeom>
        </p:spPr>
      </p:pic>
      <p:sp>
        <p:nvSpPr>
          <p:cNvPr id="4" name="Slide Number Placeholder 3">
            <a:extLst>
              <a:ext uri="{FF2B5EF4-FFF2-40B4-BE49-F238E27FC236}">
                <a16:creationId xmlns:a16="http://schemas.microsoft.com/office/drawing/2014/main" id="{DF397A18-91E1-7020-8A36-93FFC273C1BD}"/>
              </a:ext>
            </a:extLst>
          </p:cNvPr>
          <p:cNvSpPr>
            <a:spLocks noGrp="1"/>
          </p:cNvSpPr>
          <p:nvPr>
            <p:ph type="sldNum" sz="quarter" idx="12"/>
          </p:nvPr>
        </p:nvSpPr>
        <p:spPr/>
        <p:txBody>
          <a:bodyPr/>
          <a:lstStyle/>
          <a:p>
            <a:fld id="{330EA680-D336-4FF7-8B7A-9848BB0A1C32}" type="slidenum">
              <a:rPr lang="en-US" dirty="0" smtClean="0">
                <a:solidFill>
                  <a:srgbClr val="0070C0"/>
                </a:solidFill>
                <a:latin typeface="Century Gothic"/>
              </a:rPr>
              <a:t>10</a:t>
            </a:fld>
            <a:endParaRPr lang="en-US">
              <a:solidFill>
                <a:srgbClr val="0070C0"/>
              </a:solidFill>
              <a:latin typeface="Century Gothic"/>
            </a:endParaRPr>
          </a:p>
        </p:txBody>
      </p:sp>
      <p:sp>
        <p:nvSpPr>
          <p:cNvPr id="3" name="Footer Placeholder 2">
            <a:extLst>
              <a:ext uri="{FF2B5EF4-FFF2-40B4-BE49-F238E27FC236}">
                <a16:creationId xmlns:a16="http://schemas.microsoft.com/office/drawing/2014/main" id="{974349E8-5AFC-72C9-78FA-22780EFE60C0}"/>
              </a:ext>
            </a:extLst>
          </p:cNvPr>
          <p:cNvSpPr>
            <a:spLocks noGrp="1"/>
          </p:cNvSpPr>
          <p:nvPr>
            <p:ph type="ftr" sz="quarter" idx="11"/>
          </p:nvPr>
        </p:nvSpPr>
        <p:spPr/>
        <p:txBody>
          <a:bodyPr/>
          <a:lstStyle/>
          <a:p>
            <a:r>
              <a:rPr lang="en-US" err="1">
                <a:solidFill>
                  <a:srgbClr val="0070C0"/>
                </a:solidFill>
                <a:latin typeface="Century Gothic"/>
              </a:rPr>
              <a:t>WaYS</a:t>
            </a:r>
            <a:r>
              <a:rPr lang="en-US">
                <a:solidFill>
                  <a:srgbClr val="0070C0"/>
                </a:solidFill>
                <a:latin typeface="Century Gothic"/>
              </a:rPr>
              <a:t> Laboratories | Rensselaer Polytechnic Institute (1824)</a:t>
            </a:r>
          </a:p>
        </p:txBody>
      </p:sp>
    </p:spTree>
    <p:extLst>
      <p:ext uri="{BB962C8B-B14F-4D97-AF65-F5344CB8AC3E}">
        <p14:creationId xmlns:p14="http://schemas.microsoft.com/office/powerpoint/2010/main" val="1394958823"/>
      </p:ext>
    </p:extLst>
  </p:cSld>
  <p:clrMapOvr>
    <a:masterClrMapping/>
  </p:clrMapOvr>
  <mc:AlternateContent xmlns:mc="http://schemas.openxmlformats.org/markup-compatibility/2006">
    <mc:Choice xmlns:p14="http://schemas.microsoft.com/office/powerpoint/2010/main" Requires="p14">
      <p:transition spd="slow" p14:dur="2000">
        <p:wheel spokes="1"/>
      </p:transition>
    </mc:Choice>
    <mc:Fallback>
      <p:transition spd="slow">
        <p:wheel spokes="1"/>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3E7A-FA8C-0FD6-5D3C-49AAF05DF3E8}"/>
              </a:ext>
            </a:extLst>
          </p:cNvPr>
          <p:cNvSpPr>
            <a:spLocks noGrp="1"/>
          </p:cNvSpPr>
          <p:nvPr>
            <p:ph type="title"/>
          </p:nvPr>
        </p:nvSpPr>
        <p:spPr/>
        <p:txBody>
          <a:bodyPr/>
          <a:lstStyle/>
          <a:p>
            <a:r>
              <a:rPr lang="en-US">
                <a:solidFill>
                  <a:srgbClr val="0070C0"/>
                </a:solidFill>
                <a:latin typeface="Century Gothic"/>
              </a:rPr>
              <a:t>HARDWARE</a:t>
            </a:r>
            <a:endParaRPr lang="en-US"/>
          </a:p>
        </p:txBody>
      </p:sp>
      <p:sp>
        <p:nvSpPr>
          <p:cNvPr id="3" name="Content Placeholder 2">
            <a:extLst>
              <a:ext uri="{FF2B5EF4-FFF2-40B4-BE49-F238E27FC236}">
                <a16:creationId xmlns:a16="http://schemas.microsoft.com/office/drawing/2014/main" id="{D661DBD6-7C0E-1F33-1C1F-6018FCDEA09F}"/>
              </a:ext>
            </a:extLst>
          </p:cNvPr>
          <p:cNvSpPr>
            <a:spLocks noGrp="1"/>
          </p:cNvSpPr>
          <p:nvPr>
            <p:ph idx="1"/>
          </p:nvPr>
        </p:nvSpPr>
        <p:spPr/>
        <p:txBody>
          <a:bodyPr vert="horz" lIns="91440" tIns="45720" rIns="91440" bIns="45720" rtlCol="0" anchor="t">
            <a:normAutofit fontScale="85000" lnSpcReduction="20000"/>
          </a:bodyPr>
          <a:lstStyle/>
          <a:p>
            <a:pPr>
              <a:lnSpc>
                <a:spcPct val="110000"/>
              </a:lnSpc>
            </a:pPr>
            <a:r>
              <a:rPr lang="en-US">
                <a:solidFill>
                  <a:srgbClr val="3B1602"/>
                </a:solidFill>
                <a:latin typeface="Century Gothic"/>
              </a:rPr>
              <a:t>Sense/ localize in </a:t>
            </a:r>
            <a:br>
              <a:rPr lang="en-US">
                <a:latin typeface="Century Gothic"/>
              </a:rPr>
            </a:br>
            <a:r>
              <a:rPr lang="en-US">
                <a:solidFill>
                  <a:srgbClr val="3B1602"/>
                </a:solidFill>
                <a:latin typeface="Century Gothic"/>
              </a:rPr>
              <a:t>low visibility</a:t>
            </a:r>
            <a:endParaRPr lang="en-US"/>
          </a:p>
          <a:p>
            <a:pPr>
              <a:lnSpc>
                <a:spcPct val="110000"/>
              </a:lnSpc>
            </a:pPr>
            <a:r>
              <a:rPr lang="en-US">
                <a:solidFill>
                  <a:srgbClr val="3B1602"/>
                </a:solidFill>
                <a:latin typeface="Century Gothic"/>
              </a:rPr>
              <a:t>Using Analog Devices </a:t>
            </a:r>
            <a:br>
              <a:rPr lang="en-US">
                <a:latin typeface="Century Gothic"/>
              </a:rPr>
            </a:br>
            <a:r>
              <a:rPr lang="en-US">
                <a:solidFill>
                  <a:srgbClr val="3B1602"/>
                </a:solidFill>
                <a:latin typeface="Century Gothic"/>
              </a:rPr>
              <a:t>Radars</a:t>
            </a:r>
          </a:p>
          <a:p>
            <a:pPr>
              <a:lnSpc>
                <a:spcPct val="110000"/>
              </a:lnSpc>
            </a:pPr>
            <a:r>
              <a:rPr lang="en-US" err="1">
                <a:solidFill>
                  <a:srgbClr val="3B1602"/>
                </a:solidFill>
                <a:latin typeface="Century Gothic"/>
              </a:rPr>
              <a:t>MmWave</a:t>
            </a:r>
            <a:r>
              <a:rPr lang="en-US">
                <a:solidFill>
                  <a:srgbClr val="3B1602"/>
                </a:solidFill>
                <a:latin typeface="Century Gothic"/>
              </a:rPr>
              <a:t> tags</a:t>
            </a:r>
          </a:p>
          <a:p>
            <a:pPr>
              <a:lnSpc>
                <a:spcPct val="110000"/>
              </a:lnSpc>
            </a:pPr>
            <a:r>
              <a:rPr lang="en-US">
                <a:solidFill>
                  <a:srgbClr val="3B1602"/>
                </a:solidFill>
                <a:latin typeface="Century Gothic"/>
              </a:rPr>
              <a:t>VNA </a:t>
            </a:r>
          </a:p>
          <a:p>
            <a:pPr>
              <a:lnSpc>
                <a:spcPct val="110000"/>
              </a:lnSpc>
            </a:pPr>
            <a:r>
              <a:rPr lang="en-US">
                <a:solidFill>
                  <a:srgbClr val="3B1602"/>
                </a:solidFill>
                <a:latin typeface="Century Gothic"/>
              </a:rPr>
              <a:t>Power Source </a:t>
            </a:r>
          </a:p>
          <a:p>
            <a:pPr>
              <a:lnSpc>
                <a:spcPct val="110000"/>
              </a:lnSpc>
            </a:pPr>
            <a:r>
              <a:rPr lang="en-US">
                <a:solidFill>
                  <a:srgbClr val="3B1602"/>
                </a:solidFill>
                <a:latin typeface="Century Gothic"/>
              </a:rPr>
              <a:t>Resisters and Capacitors </a:t>
            </a:r>
            <a:br>
              <a:rPr lang="en-US">
                <a:latin typeface="Century Gothic"/>
              </a:rPr>
            </a:br>
            <a:r>
              <a:rPr lang="en-US">
                <a:solidFill>
                  <a:srgbClr val="3B1602"/>
                </a:solidFill>
                <a:latin typeface="Century Gothic"/>
              </a:rPr>
              <a:t>(SMDs)</a:t>
            </a:r>
          </a:p>
          <a:p>
            <a:pPr>
              <a:lnSpc>
                <a:spcPct val="110000"/>
              </a:lnSpc>
            </a:pPr>
            <a:r>
              <a:rPr lang="en-US">
                <a:solidFill>
                  <a:srgbClr val="3B1602"/>
                </a:solidFill>
                <a:latin typeface="Century Gothic"/>
              </a:rPr>
              <a:t>Strong Scatterer</a:t>
            </a:r>
          </a:p>
          <a:p>
            <a:endParaRPr lang="en-US">
              <a:solidFill>
                <a:srgbClr val="3B1602"/>
              </a:solidFill>
              <a:latin typeface="Century Gothic"/>
            </a:endParaRPr>
          </a:p>
          <a:p>
            <a:endParaRPr lang="en-US">
              <a:solidFill>
                <a:srgbClr val="3B1602"/>
              </a:solidFill>
              <a:latin typeface="Century Gothic"/>
            </a:endParaRPr>
          </a:p>
        </p:txBody>
      </p:sp>
      <p:pic>
        <p:nvPicPr>
          <p:cNvPr id="5" name="Picture 4" descr="A green circuit board with silver wires&#10;&#10;AI-generated content may be incorrect.">
            <a:extLst>
              <a:ext uri="{FF2B5EF4-FFF2-40B4-BE49-F238E27FC236}">
                <a16:creationId xmlns:a16="http://schemas.microsoft.com/office/drawing/2014/main" id="{1E51F03A-F1BE-B321-7CAA-A8D742C7D788}"/>
              </a:ext>
            </a:extLst>
          </p:cNvPr>
          <p:cNvPicPr>
            <a:picLocks noChangeAspect="1"/>
          </p:cNvPicPr>
          <p:nvPr/>
        </p:nvPicPr>
        <p:blipFill>
          <a:blip r:embed="rId3"/>
          <a:stretch>
            <a:fillRect/>
          </a:stretch>
        </p:blipFill>
        <p:spPr>
          <a:xfrm>
            <a:off x="9174251" y="1185841"/>
            <a:ext cx="2030017" cy="2708673"/>
          </a:xfrm>
          <a:prstGeom prst="rect">
            <a:avLst/>
          </a:prstGeom>
        </p:spPr>
      </p:pic>
      <p:pic>
        <p:nvPicPr>
          <p:cNvPr id="6" name="Picture 5" descr="A green circuit board with silver and gold squares&#10;&#10;AI-generated content may be incorrect.">
            <a:extLst>
              <a:ext uri="{FF2B5EF4-FFF2-40B4-BE49-F238E27FC236}">
                <a16:creationId xmlns:a16="http://schemas.microsoft.com/office/drawing/2014/main" id="{F3C4D0F8-D0EE-FEA3-8D09-A2170B125358}"/>
              </a:ext>
            </a:extLst>
          </p:cNvPr>
          <p:cNvPicPr>
            <a:picLocks noChangeAspect="1"/>
          </p:cNvPicPr>
          <p:nvPr/>
        </p:nvPicPr>
        <p:blipFill>
          <a:blip r:embed="rId4"/>
          <a:stretch>
            <a:fillRect/>
          </a:stretch>
        </p:blipFill>
        <p:spPr>
          <a:xfrm>
            <a:off x="6257221" y="1185841"/>
            <a:ext cx="2917032" cy="2208610"/>
          </a:xfrm>
          <a:prstGeom prst="rect">
            <a:avLst/>
          </a:prstGeom>
        </p:spPr>
      </p:pic>
      <p:pic>
        <p:nvPicPr>
          <p:cNvPr id="7" name="Picture 6" descr="A blue and white electronic device&#10;&#10;AI-generated content may be incorrect.">
            <a:extLst>
              <a:ext uri="{FF2B5EF4-FFF2-40B4-BE49-F238E27FC236}">
                <a16:creationId xmlns:a16="http://schemas.microsoft.com/office/drawing/2014/main" id="{1D02EB5F-88B2-CD68-7799-1DF5E71BA1D1}"/>
              </a:ext>
            </a:extLst>
          </p:cNvPr>
          <p:cNvPicPr>
            <a:picLocks noChangeAspect="1"/>
          </p:cNvPicPr>
          <p:nvPr/>
        </p:nvPicPr>
        <p:blipFill>
          <a:blip r:embed="rId5"/>
          <a:stretch>
            <a:fillRect/>
          </a:stretch>
        </p:blipFill>
        <p:spPr>
          <a:xfrm>
            <a:off x="9156392" y="3894511"/>
            <a:ext cx="2074396" cy="1649018"/>
          </a:xfrm>
          <a:prstGeom prst="rect">
            <a:avLst/>
          </a:prstGeom>
        </p:spPr>
      </p:pic>
      <p:pic>
        <p:nvPicPr>
          <p:cNvPr id="8" name="Picture 7" descr="A close up of a device&#10;&#10;AI-generated content may be incorrect.">
            <a:extLst>
              <a:ext uri="{FF2B5EF4-FFF2-40B4-BE49-F238E27FC236}">
                <a16:creationId xmlns:a16="http://schemas.microsoft.com/office/drawing/2014/main" id="{BC4CD7D5-2B4A-72CD-AB74-3B9EC2323606}"/>
              </a:ext>
            </a:extLst>
          </p:cNvPr>
          <p:cNvPicPr>
            <a:picLocks noChangeAspect="1"/>
          </p:cNvPicPr>
          <p:nvPr/>
        </p:nvPicPr>
        <p:blipFill>
          <a:blip r:embed="rId6"/>
          <a:stretch>
            <a:fillRect/>
          </a:stretch>
        </p:blipFill>
        <p:spPr>
          <a:xfrm>
            <a:off x="5795785" y="3394450"/>
            <a:ext cx="3375561" cy="2190751"/>
          </a:xfrm>
          <a:prstGeom prst="rect">
            <a:avLst/>
          </a:prstGeom>
        </p:spPr>
      </p:pic>
      <p:sp>
        <p:nvSpPr>
          <p:cNvPr id="10" name="Slide Number Placeholder 9">
            <a:extLst>
              <a:ext uri="{FF2B5EF4-FFF2-40B4-BE49-F238E27FC236}">
                <a16:creationId xmlns:a16="http://schemas.microsoft.com/office/drawing/2014/main" id="{5E3179C4-F7ED-094C-3C6B-B24DD7F24CD3}"/>
              </a:ext>
            </a:extLst>
          </p:cNvPr>
          <p:cNvSpPr>
            <a:spLocks noGrp="1"/>
          </p:cNvSpPr>
          <p:nvPr>
            <p:ph type="sldNum" sz="quarter" idx="12"/>
          </p:nvPr>
        </p:nvSpPr>
        <p:spPr/>
        <p:txBody>
          <a:bodyPr/>
          <a:lstStyle/>
          <a:p>
            <a:fld id="{330EA680-D336-4FF7-8B7A-9848BB0A1C32}" type="slidenum">
              <a:rPr lang="en-US" dirty="0" smtClean="0">
                <a:solidFill>
                  <a:srgbClr val="0070C0"/>
                </a:solidFill>
                <a:latin typeface="Century Gothic"/>
              </a:rPr>
              <a:t>11</a:t>
            </a:fld>
            <a:endParaRPr lang="en-US">
              <a:solidFill>
                <a:srgbClr val="0070C0"/>
              </a:solidFill>
              <a:latin typeface="Century Gothic"/>
            </a:endParaRPr>
          </a:p>
        </p:txBody>
      </p:sp>
      <p:sp>
        <p:nvSpPr>
          <p:cNvPr id="9" name="Footer Placeholder 8">
            <a:extLst>
              <a:ext uri="{FF2B5EF4-FFF2-40B4-BE49-F238E27FC236}">
                <a16:creationId xmlns:a16="http://schemas.microsoft.com/office/drawing/2014/main" id="{AE0A71DD-0B78-9076-0A49-0C044F946EA4}"/>
              </a:ext>
            </a:extLst>
          </p:cNvPr>
          <p:cNvSpPr>
            <a:spLocks noGrp="1"/>
          </p:cNvSpPr>
          <p:nvPr>
            <p:ph type="ftr" sz="quarter" idx="11"/>
          </p:nvPr>
        </p:nvSpPr>
        <p:spPr/>
        <p:txBody>
          <a:bodyPr/>
          <a:lstStyle/>
          <a:p>
            <a:r>
              <a:rPr lang="en-US" err="1">
                <a:solidFill>
                  <a:srgbClr val="0070C0"/>
                </a:solidFill>
                <a:latin typeface="Century Gothic"/>
              </a:rPr>
              <a:t>WaYS</a:t>
            </a:r>
            <a:r>
              <a:rPr lang="en-US">
                <a:solidFill>
                  <a:srgbClr val="0070C0"/>
                </a:solidFill>
                <a:latin typeface="Century Gothic"/>
              </a:rPr>
              <a:t> Laboratories | Rensselaer Polytechnic Institute (1824)</a:t>
            </a:r>
          </a:p>
        </p:txBody>
      </p:sp>
    </p:spTree>
    <p:extLst>
      <p:ext uri="{BB962C8B-B14F-4D97-AF65-F5344CB8AC3E}">
        <p14:creationId xmlns:p14="http://schemas.microsoft.com/office/powerpoint/2010/main" val="1082812469"/>
      </p:ext>
    </p:extLst>
  </p:cSld>
  <p:clrMapOvr>
    <a:masterClrMapping/>
  </p:clrMapOvr>
  <mc:AlternateContent xmlns:mc="http://schemas.openxmlformats.org/markup-compatibility/2006">
    <mc:Choice xmlns:p14="http://schemas.microsoft.com/office/powerpoint/2010/main" Requires="p14">
      <p:transition spd="slow" p14:dur="2000">
        <p:wheel spokes="1"/>
      </p:transition>
    </mc:Choice>
    <mc:Fallback>
      <p:transition spd="slow">
        <p:wheel spokes="1"/>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BA04C-AE1F-F865-84BC-6514B71709AB}"/>
              </a:ext>
            </a:extLst>
          </p:cNvPr>
          <p:cNvSpPr>
            <a:spLocks noGrp="1"/>
          </p:cNvSpPr>
          <p:nvPr>
            <p:ph type="title"/>
          </p:nvPr>
        </p:nvSpPr>
        <p:spPr/>
        <p:txBody>
          <a:bodyPr/>
          <a:lstStyle/>
          <a:p>
            <a:r>
              <a:rPr lang="en-US">
                <a:solidFill>
                  <a:srgbClr val="0070C0"/>
                </a:solidFill>
                <a:latin typeface="Century Gothic"/>
              </a:rPr>
              <a:t>REFERENCES</a:t>
            </a:r>
          </a:p>
        </p:txBody>
      </p:sp>
      <p:sp>
        <p:nvSpPr>
          <p:cNvPr id="3" name="Content Placeholder 2">
            <a:extLst>
              <a:ext uri="{FF2B5EF4-FFF2-40B4-BE49-F238E27FC236}">
                <a16:creationId xmlns:a16="http://schemas.microsoft.com/office/drawing/2014/main" id="{B0D4096B-6665-A33C-4AB7-F87402CABDC2}"/>
              </a:ext>
            </a:extLst>
          </p:cNvPr>
          <p:cNvSpPr>
            <a:spLocks noGrp="1"/>
          </p:cNvSpPr>
          <p:nvPr>
            <p:ph idx="1"/>
          </p:nvPr>
        </p:nvSpPr>
        <p:spPr>
          <a:xfrm>
            <a:off x="838200" y="1825625"/>
            <a:ext cx="10515600" cy="3846916"/>
          </a:xfrm>
        </p:spPr>
        <p:txBody>
          <a:bodyPr vert="horz" lIns="91440" tIns="45720" rIns="91440" bIns="45720" rtlCol="0" anchor="t">
            <a:normAutofit fontScale="55000" lnSpcReduction="20000"/>
          </a:bodyPr>
          <a:lstStyle/>
          <a:p>
            <a:pPr marL="514350" indent="-514350" algn="just">
              <a:lnSpc>
                <a:spcPct val="120000"/>
              </a:lnSpc>
              <a:buAutoNum type="arabicPeriod"/>
            </a:pPr>
            <a:r>
              <a:rPr lang="en-US">
                <a:solidFill>
                  <a:srgbClr val="3B1602"/>
                </a:solidFill>
                <a:latin typeface="Century Gothic"/>
                <a:ea typeface="+mn-lt"/>
                <a:cs typeface="+mn-lt"/>
              </a:rPr>
              <a:t>M. Dunna, K. Bansal, S. A. Ganesh, E. </a:t>
            </a:r>
            <a:r>
              <a:rPr lang="en-US" err="1">
                <a:solidFill>
                  <a:srgbClr val="3B1602"/>
                </a:solidFill>
                <a:latin typeface="Century Gothic"/>
                <a:ea typeface="+mn-lt"/>
                <a:cs typeface="+mn-lt"/>
              </a:rPr>
              <a:t>Patamasing</a:t>
            </a:r>
            <a:r>
              <a:rPr lang="en-US">
                <a:solidFill>
                  <a:srgbClr val="3B1602"/>
                </a:solidFill>
                <a:latin typeface="Century Gothic"/>
                <a:ea typeface="+mn-lt"/>
                <a:cs typeface="+mn-lt"/>
              </a:rPr>
              <a:t> and D. </a:t>
            </a:r>
            <a:r>
              <a:rPr lang="en-US" err="1">
                <a:solidFill>
                  <a:srgbClr val="3B1602"/>
                </a:solidFill>
                <a:latin typeface="Century Gothic"/>
                <a:ea typeface="+mn-lt"/>
                <a:cs typeface="+mn-lt"/>
              </a:rPr>
              <a:t>Bharadia</a:t>
            </a:r>
            <a:r>
              <a:rPr lang="en-US">
                <a:solidFill>
                  <a:srgbClr val="3B1602"/>
                </a:solidFill>
                <a:latin typeface="Century Gothic"/>
                <a:ea typeface="+mn-lt"/>
                <a:cs typeface="+mn-lt"/>
              </a:rPr>
              <a:t>, "R-fiducial: Millimeter Wave Radar Fiducials for Sensing Traffic Infrastructure," </a:t>
            </a:r>
            <a:r>
              <a:rPr lang="en-US" i="1">
                <a:solidFill>
                  <a:srgbClr val="3B1602"/>
                </a:solidFill>
                <a:latin typeface="Century Gothic"/>
                <a:ea typeface="+mn-lt"/>
                <a:cs typeface="+mn-lt"/>
              </a:rPr>
              <a:t>2023 IEEE 97th Vehicular Technology Conference (VTC2023-Spring)</a:t>
            </a:r>
            <a:r>
              <a:rPr lang="en-US">
                <a:solidFill>
                  <a:srgbClr val="3B1602"/>
                </a:solidFill>
                <a:latin typeface="Century Gothic"/>
                <a:ea typeface="+mn-lt"/>
                <a:cs typeface="+mn-lt"/>
              </a:rPr>
              <a:t>, Florence, Italy, 2023, pp. 1-7, </a:t>
            </a:r>
            <a:r>
              <a:rPr lang="en-US" err="1">
                <a:solidFill>
                  <a:srgbClr val="3B1602"/>
                </a:solidFill>
                <a:latin typeface="Century Gothic"/>
                <a:ea typeface="+mn-lt"/>
                <a:cs typeface="+mn-lt"/>
              </a:rPr>
              <a:t>doi</a:t>
            </a:r>
            <a:r>
              <a:rPr lang="en-US">
                <a:solidFill>
                  <a:srgbClr val="3B1602"/>
                </a:solidFill>
                <a:latin typeface="Century Gothic"/>
                <a:ea typeface="+mn-lt"/>
                <a:cs typeface="+mn-lt"/>
              </a:rPr>
              <a:t>: 10.1109/VTC2023-Spring57618.2023.10199374.</a:t>
            </a:r>
            <a:endParaRPr lang="en-US">
              <a:latin typeface="Century Gothic"/>
            </a:endParaRPr>
          </a:p>
          <a:p>
            <a:pPr marL="514350" indent="-514350" algn="just">
              <a:lnSpc>
                <a:spcPct val="120000"/>
              </a:lnSpc>
              <a:buAutoNum type="arabicPeriod"/>
            </a:pPr>
            <a:r>
              <a:rPr lang="en-US">
                <a:solidFill>
                  <a:srgbClr val="3B1602"/>
                </a:solidFill>
                <a:latin typeface="Century Gothic"/>
                <a:ea typeface="+mn-lt"/>
                <a:cs typeface="+mn-lt"/>
              </a:rPr>
              <a:t>E. Sharp and M. Diab, “Van atta reflector array,” </a:t>
            </a:r>
            <a:r>
              <a:rPr lang="en-US" i="1">
                <a:solidFill>
                  <a:srgbClr val="3B1602"/>
                </a:solidFill>
                <a:latin typeface="Century Gothic"/>
                <a:ea typeface="+mn-lt"/>
                <a:cs typeface="+mn-lt"/>
              </a:rPr>
              <a:t>IRE Transactions on Antennas and Propagation</a:t>
            </a:r>
            <a:r>
              <a:rPr lang="en-US">
                <a:solidFill>
                  <a:srgbClr val="3B1602"/>
                </a:solidFill>
                <a:latin typeface="Century Gothic"/>
                <a:ea typeface="+mn-lt"/>
                <a:cs typeface="+mn-lt"/>
              </a:rPr>
              <a:t>, vol. 8, no. 4, pp. 436–438, 1960.</a:t>
            </a:r>
          </a:p>
          <a:p>
            <a:pPr marL="514350" indent="-514350" algn="just">
              <a:lnSpc>
                <a:spcPct val="120000"/>
              </a:lnSpc>
              <a:buAutoNum type="arabicPeriod"/>
            </a:pPr>
            <a:r>
              <a:rPr lang="en-US" sz="2700">
                <a:solidFill>
                  <a:srgbClr val="3B1602"/>
                </a:solidFill>
                <a:latin typeface="Century Gothic"/>
                <a:ea typeface="+mn-lt"/>
                <a:cs typeface="+mn-lt"/>
              </a:rPr>
              <a:t>R. Gold, “Optimal binary sequences for spread spectrum multiplexing (</a:t>
            </a:r>
            <a:r>
              <a:rPr lang="en-US" sz="2700" err="1">
                <a:solidFill>
                  <a:srgbClr val="3B1602"/>
                </a:solidFill>
                <a:latin typeface="Century Gothic"/>
                <a:ea typeface="+mn-lt"/>
                <a:cs typeface="+mn-lt"/>
              </a:rPr>
              <a:t>corresp</a:t>
            </a:r>
            <a:r>
              <a:rPr lang="en-US" sz="2700">
                <a:solidFill>
                  <a:srgbClr val="3B1602"/>
                </a:solidFill>
                <a:latin typeface="Century Gothic"/>
                <a:ea typeface="+mn-lt"/>
                <a:cs typeface="+mn-lt"/>
              </a:rPr>
              <a:t>.),” </a:t>
            </a:r>
            <a:r>
              <a:rPr lang="en-US" sz="2700" i="1">
                <a:solidFill>
                  <a:srgbClr val="3B1602"/>
                </a:solidFill>
                <a:latin typeface="Century Gothic"/>
                <a:ea typeface="+mn-lt"/>
                <a:cs typeface="+mn-lt"/>
              </a:rPr>
              <a:t>IEEE Transactions on Information Theory</a:t>
            </a:r>
            <a:r>
              <a:rPr lang="en-US" sz="2700">
                <a:solidFill>
                  <a:srgbClr val="3B1602"/>
                </a:solidFill>
                <a:latin typeface="Century Gothic"/>
                <a:ea typeface="+mn-lt"/>
                <a:cs typeface="+mn-lt"/>
              </a:rPr>
              <a:t>, vol. 13, no. 4, pp. 619–621, 1967.</a:t>
            </a:r>
            <a:endParaRPr lang="en-US">
              <a:solidFill>
                <a:srgbClr val="3B1602"/>
              </a:solidFill>
              <a:latin typeface="Century Gothic"/>
              <a:ea typeface="+mn-lt"/>
              <a:cs typeface="+mn-lt"/>
            </a:endParaRPr>
          </a:p>
          <a:p>
            <a:pPr marL="514350" indent="-514350" algn="just">
              <a:lnSpc>
                <a:spcPct val="120000"/>
              </a:lnSpc>
              <a:buAutoNum type="arabicPeriod"/>
            </a:pPr>
            <a:r>
              <a:rPr lang="en-US">
                <a:solidFill>
                  <a:srgbClr val="3B1602"/>
                </a:solidFill>
                <a:latin typeface="Century Gothic"/>
                <a:ea typeface="+mn-lt"/>
                <a:cs typeface="+mn-lt"/>
              </a:rPr>
              <a:t>K. M. Bae, N. Ahn, Y. Chae, P. Pathak, S.-M. Sohn, and S. M. Kim, “</a:t>
            </a:r>
            <a:r>
              <a:rPr lang="en-US" err="1">
                <a:solidFill>
                  <a:srgbClr val="3B1602"/>
                </a:solidFill>
                <a:latin typeface="Century Gothic"/>
                <a:ea typeface="+mn-lt"/>
                <a:cs typeface="+mn-lt"/>
              </a:rPr>
              <a:t>Omniscatter</a:t>
            </a:r>
            <a:r>
              <a:rPr lang="en-US">
                <a:solidFill>
                  <a:srgbClr val="3B1602"/>
                </a:solidFill>
                <a:latin typeface="Century Gothic"/>
                <a:ea typeface="+mn-lt"/>
                <a:cs typeface="+mn-lt"/>
              </a:rPr>
              <a:t>: Extreme sensitivity </a:t>
            </a:r>
            <a:r>
              <a:rPr lang="en-US" err="1">
                <a:solidFill>
                  <a:srgbClr val="3B1602"/>
                </a:solidFill>
                <a:latin typeface="Century Gothic"/>
                <a:ea typeface="+mn-lt"/>
                <a:cs typeface="+mn-lt"/>
              </a:rPr>
              <a:t>mmwave</a:t>
            </a:r>
            <a:r>
              <a:rPr lang="en-US">
                <a:solidFill>
                  <a:srgbClr val="3B1602"/>
                </a:solidFill>
                <a:latin typeface="Century Gothic"/>
                <a:ea typeface="+mn-lt"/>
                <a:cs typeface="+mn-lt"/>
              </a:rPr>
              <a:t> backscattering using commodity </a:t>
            </a:r>
            <a:r>
              <a:rPr lang="en-US" err="1">
                <a:solidFill>
                  <a:srgbClr val="3B1602"/>
                </a:solidFill>
                <a:latin typeface="Century Gothic"/>
                <a:ea typeface="+mn-lt"/>
                <a:cs typeface="+mn-lt"/>
              </a:rPr>
              <a:t>fmcw</a:t>
            </a:r>
            <a:r>
              <a:rPr lang="en-US">
                <a:solidFill>
                  <a:srgbClr val="3B1602"/>
                </a:solidFill>
                <a:latin typeface="Century Gothic"/>
                <a:ea typeface="+mn-lt"/>
                <a:cs typeface="+mn-lt"/>
              </a:rPr>
              <a:t> radar,” in Proceedings of the 20th Annual International Conference on Mobile Systems, Applications and Services, ser. </a:t>
            </a:r>
            <a:r>
              <a:rPr lang="en-US" err="1">
                <a:solidFill>
                  <a:srgbClr val="3B1602"/>
                </a:solidFill>
                <a:latin typeface="Century Gothic"/>
                <a:ea typeface="+mn-lt"/>
                <a:cs typeface="+mn-lt"/>
              </a:rPr>
              <a:t>MobiSys</a:t>
            </a:r>
            <a:r>
              <a:rPr lang="en-US">
                <a:solidFill>
                  <a:srgbClr val="3B1602"/>
                </a:solidFill>
                <a:latin typeface="Century Gothic"/>
                <a:ea typeface="+mn-lt"/>
                <a:cs typeface="+mn-lt"/>
              </a:rPr>
              <a:t> ’22. New York, NY, USA : Association for Computing Machinery, 2022, p. 316–329</a:t>
            </a:r>
          </a:p>
          <a:p>
            <a:pPr marL="514350" indent="-514350" algn="just">
              <a:lnSpc>
                <a:spcPct val="120000"/>
              </a:lnSpc>
              <a:buAutoNum type="arabicPeriod"/>
            </a:pPr>
            <a:r>
              <a:rPr lang="en-US">
                <a:solidFill>
                  <a:srgbClr val="3B1602"/>
                </a:solidFill>
                <a:latin typeface="Century Gothic"/>
                <a:ea typeface="+mn-lt"/>
                <a:cs typeface="+mn-lt"/>
              </a:rPr>
              <a:t>M. H. Mazaheri, A. Chen, and O. Abari, “</a:t>
            </a:r>
            <a:r>
              <a:rPr lang="en-US" err="1">
                <a:solidFill>
                  <a:srgbClr val="3B1602"/>
                </a:solidFill>
                <a:latin typeface="Century Gothic"/>
                <a:ea typeface="+mn-lt"/>
                <a:cs typeface="+mn-lt"/>
              </a:rPr>
              <a:t>mmtag</a:t>
            </a:r>
            <a:r>
              <a:rPr lang="en-US">
                <a:solidFill>
                  <a:srgbClr val="3B1602"/>
                </a:solidFill>
                <a:latin typeface="Century Gothic"/>
                <a:ea typeface="+mn-lt"/>
                <a:cs typeface="+mn-lt"/>
              </a:rPr>
              <a:t>: a millimeter wave backscatter network,” in Proceedings of the 2021 ACM SIGCOMM 2021 Conference, 2021, pp. 463–474.</a:t>
            </a:r>
          </a:p>
        </p:txBody>
      </p:sp>
      <p:sp>
        <p:nvSpPr>
          <p:cNvPr id="5" name="Slide Number Placeholder 4">
            <a:extLst>
              <a:ext uri="{FF2B5EF4-FFF2-40B4-BE49-F238E27FC236}">
                <a16:creationId xmlns:a16="http://schemas.microsoft.com/office/drawing/2014/main" id="{B7868580-386A-7B0B-BD19-F2B0377DDC17}"/>
              </a:ext>
            </a:extLst>
          </p:cNvPr>
          <p:cNvSpPr>
            <a:spLocks noGrp="1"/>
          </p:cNvSpPr>
          <p:nvPr>
            <p:ph type="sldNum" sz="quarter" idx="12"/>
          </p:nvPr>
        </p:nvSpPr>
        <p:spPr/>
        <p:txBody>
          <a:bodyPr/>
          <a:lstStyle/>
          <a:p>
            <a:fld id="{330EA680-D336-4FF7-8B7A-9848BB0A1C32}" type="slidenum">
              <a:rPr lang="en-US" dirty="0" smtClean="0">
                <a:solidFill>
                  <a:srgbClr val="0070C0"/>
                </a:solidFill>
                <a:latin typeface="Century Gothic"/>
              </a:rPr>
              <a:t>12</a:t>
            </a:fld>
            <a:endParaRPr lang="en-US">
              <a:solidFill>
                <a:srgbClr val="0070C0"/>
              </a:solidFill>
              <a:latin typeface="Century Gothic"/>
            </a:endParaRPr>
          </a:p>
        </p:txBody>
      </p:sp>
      <p:sp>
        <p:nvSpPr>
          <p:cNvPr id="4" name="Footer Placeholder 3">
            <a:extLst>
              <a:ext uri="{FF2B5EF4-FFF2-40B4-BE49-F238E27FC236}">
                <a16:creationId xmlns:a16="http://schemas.microsoft.com/office/drawing/2014/main" id="{E454EFA4-5739-1233-DFCE-0EBB43E968E9}"/>
              </a:ext>
            </a:extLst>
          </p:cNvPr>
          <p:cNvSpPr>
            <a:spLocks noGrp="1"/>
          </p:cNvSpPr>
          <p:nvPr>
            <p:ph type="ftr" sz="quarter" idx="11"/>
          </p:nvPr>
        </p:nvSpPr>
        <p:spPr/>
        <p:txBody>
          <a:bodyPr/>
          <a:lstStyle/>
          <a:p>
            <a:r>
              <a:rPr lang="en-US" err="1">
                <a:solidFill>
                  <a:srgbClr val="0070C0"/>
                </a:solidFill>
                <a:latin typeface="Century Gothic"/>
              </a:rPr>
              <a:t>WaYS</a:t>
            </a:r>
            <a:r>
              <a:rPr lang="en-US">
                <a:solidFill>
                  <a:srgbClr val="0070C0"/>
                </a:solidFill>
                <a:latin typeface="Century Gothic"/>
              </a:rPr>
              <a:t> Laboratories | Rensselaer Polytechnic Institute (1824)</a:t>
            </a:r>
          </a:p>
        </p:txBody>
      </p:sp>
    </p:spTree>
    <p:extLst>
      <p:ext uri="{BB962C8B-B14F-4D97-AF65-F5344CB8AC3E}">
        <p14:creationId xmlns:p14="http://schemas.microsoft.com/office/powerpoint/2010/main" val="3182386086"/>
      </p:ext>
    </p:extLst>
  </p:cSld>
  <p:clrMapOvr>
    <a:masterClrMapping/>
  </p:clrMapOvr>
  <mc:AlternateContent xmlns:mc="http://schemas.openxmlformats.org/markup-compatibility/2006">
    <mc:Choice xmlns:p14="http://schemas.microsoft.com/office/powerpoint/2010/main" Requires="p14">
      <p:transition spd="slow" p14:dur="2000">
        <p:wheel spokes="1"/>
      </p:transition>
    </mc:Choice>
    <mc:Fallback>
      <p:transition spd="slow">
        <p:wheel spokes="1"/>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F33A3-EAD2-B7B4-37DF-F5959786F257}"/>
              </a:ext>
            </a:extLst>
          </p:cNvPr>
          <p:cNvSpPr>
            <a:spLocks noGrp="1"/>
          </p:cNvSpPr>
          <p:nvPr>
            <p:ph type="title"/>
          </p:nvPr>
        </p:nvSpPr>
        <p:spPr>
          <a:xfrm>
            <a:off x="838200" y="365125"/>
            <a:ext cx="10524564" cy="5464857"/>
          </a:xfrm>
        </p:spPr>
        <p:txBody>
          <a:bodyPr>
            <a:normAutofit/>
          </a:bodyPr>
          <a:lstStyle/>
          <a:p>
            <a:pPr algn="ctr">
              <a:lnSpc>
                <a:spcPct val="100000"/>
              </a:lnSpc>
            </a:pPr>
            <a:r>
              <a:rPr lang="en-US" sz="9600" b="1">
                <a:solidFill>
                  <a:srgbClr val="0070C0"/>
                </a:solidFill>
                <a:latin typeface="Bradley Hand ITC"/>
              </a:rPr>
              <a:t>THANK YOU</a:t>
            </a:r>
            <a:r>
              <a:rPr lang="en-US" sz="9600">
                <a:solidFill>
                  <a:srgbClr val="0070C0"/>
                </a:solidFill>
                <a:latin typeface="Bradley Hand ITC"/>
              </a:rPr>
              <a:t>!</a:t>
            </a:r>
            <a:br>
              <a:rPr lang="en-US" sz="9600">
                <a:solidFill>
                  <a:srgbClr val="0070C0"/>
                </a:solidFill>
                <a:latin typeface="Bradley Hand ITC"/>
              </a:rPr>
            </a:br>
            <a:br>
              <a:rPr lang="en-US" sz="9600">
                <a:latin typeface="Bradley Hand ITC"/>
              </a:rPr>
            </a:br>
            <a:r>
              <a:rPr lang="en-US">
                <a:solidFill>
                  <a:srgbClr val="0070C0"/>
                </a:solidFill>
                <a:latin typeface="Bradley Hand ITC"/>
                <a:ea typeface="+mj-lt"/>
                <a:cs typeface="+mj-lt"/>
              </a:rPr>
              <a:t>Ongoing work with Curtis (RPI), and Nagarjun Bhat (UCSD).</a:t>
            </a:r>
            <a:endParaRPr lang="en-US">
              <a:solidFill>
                <a:srgbClr val="0070C0"/>
              </a:solidFill>
              <a:latin typeface="Bradley Hand ITC"/>
            </a:endParaRPr>
          </a:p>
        </p:txBody>
      </p:sp>
      <p:sp>
        <p:nvSpPr>
          <p:cNvPr id="3" name="Footer Placeholder 2">
            <a:extLst>
              <a:ext uri="{FF2B5EF4-FFF2-40B4-BE49-F238E27FC236}">
                <a16:creationId xmlns:a16="http://schemas.microsoft.com/office/drawing/2014/main" id="{85D86AD7-F6BC-7801-9A55-BBA7EEBB7ABA}"/>
              </a:ext>
            </a:extLst>
          </p:cNvPr>
          <p:cNvSpPr>
            <a:spLocks noGrp="1"/>
          </p:cNvSpPr>
          <p:nvPr>
            <p:ph type="ftr" sz="quarter" idx="11"/>
          </p:nvPr>
        </p:nvSpPr>
        <p:spPr/>
        <p:txBody>
          <a:bodyPr/>
          <a:lstStyle/>
          <a:p>
            <a:r>
              <a:rPr lang="en-US">
                <a:solidFill>
                  <a:srgbClr val="0070C0"/>
                </a:solidFill>
                <a:latin typeface="Century Gothic"/>
              </a:rPr>
              <a:t>WaYS Laboratories | Rensselaer Polytechnic Institute (1824)</a:t>
            </a:r>
          </a:p>
        </p:txBody>
      </p:sp>
      <p:sp>
        <p:nvSpPr>
          <p:cNvPr id="4" name="Slide Number Placeholder 3">
            <a:extLst>
              <a:ext uri="{FF2B5EF4-FFF2-40B4-BE49-F238E27FC236}">
                <a16:creationId xmlns:a16="http://schemas.microsoft.com/office/drawing/2014/main" id="{1A96F031-2A3F-0201-ED05-2650EC181247}"/>
              </a:ext>
            </a:extLst>
          </p:cNvPr>
          <p:cNvSpPr>
            <a:spLocks noGrp="1"/>
          </p:cNvSpPr>
          <p:nvPr>
            <p:ph type="sldNum" sz="quarter" idx="12"/>
          </p:nvPr>
        </p:nvSpPr>
        <p:spPr/>
        <p:txBody>
          <a:bodyPr/>
          <a:lstStyle/>
          <a:p>
            <a:fld id="{330EA680-D336-4FF7-8B7A-9848BB0A1C32}" type="slidenum">
              <a:rPr lang="en-US" smtClean="0">
                <a:solidFill>
                  <a:srgbClr val="0070C0"/>
                </a:solidFill>
                <a:latin typeface="Century Gothic"/>
              </a:rPr>
              <a:t>13</a:t>
            </a:fld>
            <a:endParaRPr lang="en-US">
              <a:solidFill>
                <a:srgbClr val="0070C0"/>
              </a:solidFill>
              <a:latin typeface="Century Gothic"/>
            </a:endParaRPr>
          </a:p>
        </p:txBody>
      </p:sp>
    </p:spTree>
    <p:extLst>
      <p:ext uri="{BB962C8B-B14F-4D97-AF65-F5344CB8AC3E}">
        <p14:creationId xmlns:p14="http://schemas.microsoft.com/office/powerpoint/2010/main" val="2841720003"/>
      </p:ext>
    </p:extLst>
  </p:cSld>
  <p:clrMapOvr>
    <a:masterClrMapping/>
  </p:clrMapOvr>
  <mc:AlternateContent xmlns:mc="http://schemas.openxmlformats.org/markup-compatibility/2006">
    <mc:Choice xmlns:p14="http://schemas.microsoft.com/office/powerpoint/2010/main" Requires="p14">
      <p:transition spd="slow" p14:dur="2000">
        <p:wheel spokes="1"/>
      </p:transition>
    </mc:Choice>
    <mc:Fallback>
      <p:transition spd="slow">
        <p:wheel spokes="1"/>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5F3BB-89D4-2A70-483C-664123540115}"/>
              </a:ext>
            </a:extLst>
          </p:cNvPr>
          <p:cNvSpPr>
            <a:spLocks noGrp="1"/>
          </p:cNvSpPr>
          <p:nvPr>
            <p:ph type="title"/>
          </p:nvPr>
        </p:nvSpPr>
        <p:spPr/>
        <p:txBody>
          <a:bodyPr/>
          <a:lstStyle/>
          <a:p>
            <a:r>
              <a:rPr lang="en-US">
                <a:solidFill>
                  <a:srgbClr val="0070C0"/>
                </a:solidFill>
                <a:latin typeface="Century Gothic"/>
              </a:rPr>
              <a:t>DEMONSTRATION</a:t>
            </a:r>
          </a:p>
        </p:txBody>
      </p:sp>
      <p:pic>
        <p:nvPicPr>
          <p:cNvPr id="4" name="Content Placeholder 3">
            <a:extLst>
              <a:ext uri="{FF2B5EF4-FFF2-40B4-BE49-F238E27FC236}">
                <a16:creationId xmlns:a16="http://schemas.microsoft.com/office/drawing/2014/main" id="{6C21CC29-08CD-A53D-AA8A-230D36FE06E1}"/>
              </a:ext>
            </a:extLst>
          </p:cNvPr>
          <p:cNvPicPr>
            <a:picLocks noGrp="1" noChangeAspect="1"/>
          </p:cNvPicPr>
          <p:nvPr>
            <p:ph idx="1"/>
          </p:nvPr>
        </p:nvPicPr>
        <p:blipFill>
          <a:blip r:embed="rId3"/>
          <a:stretch>
            <a:fillRect/>
          </a:stretch>
        </p:blipFill>
        <p:spPr>
          <a:xfrm rot="5400000">
            <a:off x="280656" y="2147165"/>
            <a:ext cx="4295261" cy="3170942"/>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9A98001D-328E-25C9-D79C-C3B2079BA938}"/>
              </a:ext>
            </a:extLst>
          </p:cNvPr>
          <p:cNvPicPr>
            <a:picLocks noChangeAspect="1"/>
          </p:cNvPicPr>
          <p:nvPr/>
        </p:nvPicPr>
        <p:blipFill>
          <a:blip r:embed="rId4"/>
          <a:stretch>
            <a:fillRect/>
          </a:stretch>
        </p:blipFill>
        <p:spPr>
          <a:xfrm>
            <a:off x="4186085" y="1579519"/>
            <a:ext cx="7174827" cy="4557994"/>
          </a:xfrm>
          <a:prstGeom prst="rect">
            <a:avLst/>
          </a:prstGeom>
        </p:spPr>
      </p:pic>
      <p:sp>
        <p:nvSpPr>
          <p:cNvPr id="6" name="Slide Number Placeholder 5">
            <a:extLst>
              <a:ext uri="{FF2B5EF4-FFF2-40B4-BE49-F238E27FC236}">
                <a16:creationId xmlns:a16="http://schemas.microsoft.com/office/drawing/2014/main" id="{7DCE1B30-AA70-68C8-873F-E4B3FF84917F}"/>
              </a:ext>
            </a:extLst>
          </p:cNvPr>
          <p:cNvSpPr>
            <a:spLocks noGrp="1"/>
          </p:cNvSpPr>
          <p:nvPr>
            <p:ph type="sldNum" sz="quarter" idx="12"/>
          </p:nvPr>
        </p:nvSpPr>
        <p:spPr/>
        <p:txBody>
          <a:bodyPr/>
          <a:lstStyle/>
          <a:p>
            <a:fld id="{330EA680-D336-4FF7-8B7A-9848BB0A1C32}" type="slidenum">
              <a:rPr lang="en-US" dirty="0" smtClean="0">
                <a:solidFill>
                  <a:srgbClr val="0070C0"/>
                </a:solidFill>
                <a:latin typeface="Century Gothic"/>
              </a:rPr>
              <a:t>14</a:t>
            </a:fld>
            <a:endParaRPr lang="en-US">
              <a:solidFill>
                <a:srgbClr val="0070C0"/>
              </a:solidFill>
              <a:latin typeface="Century Gothic"/>
            </a:endParaRPr>
          </a:p>
        </p:txBody>
      </p:sp>
      <p:sp>
        <p:nvSpPr>
          <p:cNvPr id="7" name="Footer Placeholder 6">
            <a:extLst>
              <a:ext uri="{FF2B5EF4-FFF2-40B4-BE49-F238E27FC236}">
                <a16:creationId xmlns:a16="http://schemas.microsoft.com/office/drawing/2014/main" id="{7614EBC7-C224-4955-725E-457659EECD4C}"/>
              </a:ext>
            </a:extLst>
          </p:cNvPr>
          <p:cNvSpPr>
            <a:spLocks noGrp="1"/>
          </p:cNvSpPr>
          <p:nvPr>
            <p:ph type="ftr" sz="quarter" idx="11"/>
          </p:nvPr>
        </p:nvSpPr>
        <p:spPr/>
        <p:txBody>
          <a:bodyPr/>
          <a:lstStyle/>
          <a:p>
            <a:r>
              <a:rPr lang="en-US" err="1">
                <a:solidFill>
                  <a:srgbClr val="0070C0"/>
                </a:solidFill>
                <a:latin typeface="Century Gothic"/>
              </a:rPr>
              <a:t>WaYS</a:t>
            </a:r>
            <a:r>
              <a:rPr lang="en-US">
                <a:solidFill>
                  <a:srgbClr val="0070C0"/>
                </a:solidFill>
                <a:latin typeface="Century Gothic"/>
              </a:rPr>
              <a:t> Laboratories | Rensselaer Polytechnic Institute (1824)</a:t>
            </a:r>
          </a:p>
        </p:txBody>
      </p:sp>
    </p:spTree>
    <p:extLst>
      <p:ext uri="{BB962C8B-B14F-4D97-AF65-F5344CB8AC3E}">
        <p14:creationId xmlns:p14="http://schemas.microsoft.com/office/powerpoint/2010/main" val="3245594722"/>
      </p:ext>
    </p:extLst>
  </p:cSld>
  <p:clrMapOvr>
    <a:masterClrMapping/>
  </p:clrMapOvr>
  <mc:AlternateContent xmlns:mc="http://schemas.openxmlformats.org/markup-compatibility/2006">
    <mc:Choice xmlns:p14="http://schemas.microsoft.com/office/powerpoint/2010/main" Requires="p14">
      <p:transition spd="slow" p14:dur="2000">
        <p:wheel spokes="1"/>
      </p:transition>
    </mc:Choice>
    <mc:Fallback>
      <p:transition spd="slow">
        <p:wheel spokes="1"/>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30FD4-FA7E-1744-1EF5-10909C121184}"/>
              </a:ext>
            </a:extLst>
          </p:cNvPr>
          <p:cNvSpPr>
            <a:spLocks noGrp="1"/>
          </p:cNvSpPr>
          <p:nvPr>
            <p:ph type="title"/>
          </p:nvPr>
        </p:nvSpPr>
        <p:spPr>
          <a:xfrm>
            <a:off x="1482060" y="388753"/>
            <a:ext cx="10515600" cy="1325563"/>
          </a:xfrm>
        </p:spPr>
        <p:txBody>
          <a:bodyPr/>
          <a:lstStyle/>
          <a:p>
            <a:r>
              <a:rPr lang="en-US"/>
              <a:t>How does Van-Atta Work</a:t>
            </a:r>
          </a:p>
        </p:txBody>
      </p:sp>
      <p:sp>
        <p:nvSpPr>
          <p:cNvPr id="3" name="Content Placeholder 2">
            <a:extLst>
              <a:ext uri="{FF2B5EF4-FFF2-40B4-BE49-F238E27FC236}">
                <a16:creationId xmlns:a16="http://schemas.microsoft.com/office/drawing/2014/main" id="{A037BB6A-E59F-AF91-6B75-DC9DF3EA860A}"/>
              </a:ext>
            </a:extLst>
          </p:cNvPr>
          <p:cNvSpPr>
            <a:spLocks noGrp="1"/>
          </p:cNvSpPr>
          <p:nvPr>
            <p:ph idx="1"/>
          </p:nvPr>
        </p:nvSpPr>
        <p:spPr>
          <a:xfrm>
            <a:off x="1198526" y="1896510"/>
            <a:ext cx="4898066" cy="4410406"/>
          </a:xfrm>
        </p:spPr>
        <p:txBody>
          <a:bodyPr vert="horz" lIns="91440" tIns="45720" rIns="91440" bIns="45720" rtlCol="0" anchor="t">
            <a:normAutofit/>
          </a:bodyPr>
          <a:lstStyle/>
          <a:p>
            <a:r>
              <a:rPr lang="en-US"/>
              <a:t>It redirects signals exactly where they come from</a:t>
            </a:r>
          </a:p>
          <a:p>
            <a:r>
              <a:rPr lang="en-US"/>
              <a:t>It uses equal sized transmission lines. </a:t>
            </a:r>
          </a:p>
          <a:p>
            <a:pPr lvl="1">
              <a:buFont typeface="Courier New" panose="020B0604020202020204" pitchFamily="34" charset="0"/>
              <a:buChar char="o"/>
            </a:pPr>
            <a:r>
              <a:rPr lang="en-US"/>
              <a:t>Connected symmetrically so that the antenna element that receives the first incident wave transmits the signal of the opposite antenna element.</a:t>
            </a:r>
          </a:p>
          <a:p>
            <a:pPr lvl="1">
              <a:buFont typeface="Courier New" panose="020B0604020202020204" pitchFamily="34" charset="0"/>
              <a:buChar char="o"/>
            </a:pPr>
            <a:endParaRPr lang="en-US"/>
          </a:p>
          <a:p>
            <a:pPr lvl="1">
              <a:buFont typeface="Courier New" panose="020B0604020202020204" pitchFamily="34" charset="0"/>
              <a:buChar char="o"/>
            </a:pPr>
            <a:endParaRPr lang="en-US"/>
          </a:p>
        </p:txBody>
      </p:sp>
      <p:sp>
        <p:nvSpPr>
          <p:cNvPr id="4" name="Footer Placeholder 3">
            <a:extLst>
              <a:ext uri="{FF2B5EF4-FFF2-40B4-BE49-F238E27FC236}">
                <a16:creationId xmlns:a16="http://schemas.microsoft.com/office/drawing/2014/main" id="{F5D99E98-C98D-5EE9-10BB-74045E412A9A}"/>
              </a:ext>
            </a:extLst>
          </p:cNvPr>
          <p:cNvSpPr>
            <a:spLocks noGrp="1"/>
          </p:cNvSpPr>
          <p:nvPr>
            <p:ph type="ftr" sz="quarter" idx="11"/>
          </p:nvPr>
        </p:nvSpPr>
        <p:spPr/>
        <p:txBody>
          <a:bodyPr/>
          <a:lstStyle/>
          <a:p>
            <a:r>
              <a:rPr lang="en-US"/>
              <a:t>WaYS Laboratories | Rensselaer Polytechnic Institute (1824)</a:t>
            </a:r>
          </a:p>
        </p:txBody>
      </p:sp>
      <p:sp>
        <p:nvSpPr>
          <p:cNvPr id="5" name="Slide Number Placeholder 4">
            <a:extLst>
              <a:ext uri="{FF2B5EF4-FFF2-40B4-BE49-F238E27FC236}">
                <a16:creationId xmlns:a16="http://schemas.microsoft.com/office/drawing/2014/main" id="{430B44BE-5DB0-180C-0C5D-51D8E8935985}"/>
              </a:ext>
            </a:extLst>
          </p:cNvPr>
          <p:cNvSpPr>
            <a:spLocks noGrp="1"/>
          </p:cNvSpPr>
          <p:nvPr>
            <p:ph type="sldNum" sz="quarter" idx="12"/>
          </p:nvPr>
        </p:nvSpPr>
        <p:spPr/>
        <p:txBody>
          <a:bodyPr/>
          <a:lstStyle/>
          <a:p>
            <a:fld id="{330EA680-D336-4FF7-8B7A-9848BB0A1C32}" type="slidenum">
              <a:rPr lang="en-US" smtClean="0"/>
              <a:t>15</a:t>
            </a:fld>
            <a:endParaRPr lang="en-US"/>
          </a:p>
        </p:txBody>
      </p:sp>
      <p:pic>
        <p:nvPicPr>
          <p:cNvPr id="6" name="Picture 5" descr="A diagram of a wave&#10;&#10;AI-generated content may be incorrect.">
            <a:extLst>
              <a:ext uri="{FF2B5EF4-FFF2-40B4-BE49-F238E27FC236}">
                <a16:creationId xmlns:a16="http://schemas.microsoft.com/office/drawing/2014/main" id="{5ECD0BA8-BF8C-8482-C2F8-1B8E3A0E6BE6}"/>
              </a:ext>
            </a:extLst>
          </p:cNvPr>
          <p:cNvPicPr>
            <a:picLocks noChangeAspect="1"/>
          </p:cNvPicPr>
          <p:nvPr/>
        </p:nvPicPr>
        <p:blipFill>
          <a:blip r:embed="rId2"/>
          <a:stretch>
            <a:fillRect/>
          </a:stretch>
        </p:blipFill>
        <p:spPr>
          <a:xfrm>
            <a:off x="6009979" y="2214452"/>
            <a:ext cx="5334740" cy="2948911"/>
          </a:xfrm>
          <a:prstGeom prst="rect">
            <a:avLst/>
          </a:prstGeom>
        </p:spPr>
      </p:pic>
    </p:spTree>
    <p:extLst>
      <p:ext uri="{BB962C8B-B14F-4D97-AF65-F5344CB8AC3E}">
        <p14:creationId xmlns:p14="http://schemas.microsoft.com/office/powerpoint/2010/main" val="2850132562"/>
      </p:ext>
    </p:extLst>
  </p:cSld>
  <p:clrMapOvr>
    <a:masterClrMapping/>
  </p:clrMapOvr>
  <mc:AlternateContent xmlns:mc="http://schemas.openxmlformats.org/markup-compatibility/2006">
    <mc:Choice xmlns:p14="http://schemas.microsoft.com/office/powerpoint/2010/main" Requires="p14">
      <p:transition spd="slow" p14:dur="2000">
        <p:wheel spokes="1"/>
      </p:transition>
    </mc:Choice>
    <mc:Fallback>
      <p:transition spd="slow">
        <p:wheel spokes="1"/>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67789B-E5D2-0C4F-DA26-C83CD4EEEB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02BB69-54C1-4827-94CA-C1DB7482DB24}"/>
              </a:ext>
            </a:extLst>
          </p:cNvPr>
          <p:cNvSpPr>
            <a:spLocks noGrp="1"/>
          </p:cNvSpPr>
          <p:nvPr>
            <p:ph type="title"/>
          </p:nvPr>
        </p:nvSpPr>
        <p:spPr>
          <a:xfrm>
            <a:off x="848932" y="150477"/>
            <a:ext cx="10515600" cy="1325563"/>
          </a:xfrm>
        </p:spPr>
        <p:txBody>
          <a:bodyPr/>
          <a:lstStyle/>
          <a:p>
            <a:pPr algn="ctr"/>
            <a:r>
              <a:rPr lang="en-US">
                <a:solidFill>
                  <a:srgbClr val="0070C0"/>
                </a:solidFill>
                <a:latin typeface="Century Gothic"/>
              </a:rPr>
              <a:t>TABLE OF CONTENTS</a:t>
            </a:r>
          </a:p>
        </p:txBody>
      </p:sp>
      <p:graphicFrame>
        <p:nvGraphicFramePr>
          <p:cNvPr id="6" name="Content Placeholder 5">
            <a:extLst>
              <a:ext uri="{FF2B5EF4-FFF2-40B4-BE49-F238E27FC236}">
                <a16:creationId xmlns:a16="http://schemas.microsoft.com/office/drawing/2014/main" id="{B88F2972-501D-1BCC-F424-2CE30386407A}"/>
              </a:ext>
            </a:extLst>
          </p:cNvPr>
          <p:cNvGraphicFramePr>
            <a:graphicFrameLocks noGrp="1"/>
          </p:cNvGraphicFramePr>
          <p:nvPr>
            <p:ph idx="1"/>
            <p:extLst>
              <p:ext uri="{D42A27DB-BD31-4B8C-83A1-F6EECF244321}">
                <p14:modId xmlns:p14="http://schemas.microsoft.com/office/powerpoint/2010/main" val="927099063"/>
              </p:ext>
            </p:extLst>
          </p:nvPr>
        </p:nvGraphicFramePr>
        <p:xfrm>
          <a:off x="848932" y="1482188"/>
          <a:ext cx="10515596" cy="4572000"/>
        </p:xfrm>
        <a:graphic>
          <a:graphicData uri="http://schemas.openxmlformats.org/drawingml/2006/table">
            <a:tbl>
              <a:tblPr firstRow="1" bandRow="1">
                <a:tableStyleId>{2D5ABB26-0587-4C30-8999-92F81FD0307C}</a:tableStyleId>
              </a:tblPr>
              <a:tblGrid>
                <a:gridCol w="9344353">
                  <a:extLst>
                    <a:ext uri="{9D8B030D-6E8A-4147-A177-3AD203B41FA5}">
                      <a16:colId xmlns:a16="http://schemas.microsoft.com/office/drawing/2014/main" val="3609187122"/>
                    </a:ext>
                  </a:extLst>
                </a:gridCol>
                <a:gridCol w="1171243">
                  <a:extLst>
                    <a:ext uri="{9D8B030D-6E8A-4147-A177-3AD203B41FA5}">
                      <a16:colId xmlns:a16="http://schemas.microsoft.com/office/drawing/2014/main" val="1269206160"/>
                    </a:ext>
                  </a:extLst>
                </a:gridCol>
              </a:tblGrid>
              <a:tr h="370840">
                <a:tc>
                  <a:txBody>
                    <a:bodyPr/>
                    <a:lstStyle/>
                    <a:p>
                      <a:pPr marL="0" marR="0" lvl="0" indent="0" algn="l">
                        <a:lnSpc>
                          <a:spcPct val="90000"/>
                        </a:lnSpc>
                        <a:spcBef>
                          <a:spcPts val="1000"/>
                        </a:spcBef>
                        <a:spcAft>
                          <a:spcPts val="0"/>
                        </a:spcAft>
                        <a:buNone/>
                      </a:pPr>
                      <a:r>
                        <a:rPr lang="en-US" sz="2400" u="none" strike="noStrike" noProof="0">
                          <a:solidFill>
                            <a:srgbClr val="3B1602"/>
                          </a:solidFill>
                        </a:rPr>
                        <a:t>Why Do We Want A </a:t>
                      </a:r>
                      <a:r>
                        <a:rPr lang="en-US" sz="2400" u="none" strike="noStrike" noProof="0" err="1">
                          <a:solidFill>
                            <a:srgbClr val="3B1602"/>
                          </a:solidFill>
                        </a:rPr>
                        <a:t>Mmwave</a:t>
                      </a:r>
                      <a:r>
                        <a:rPr lang="en-US" sz="2400" u="none" strike="noStrike" noProof="0">
                          <a:solidFill>
                            <a:srgbClr val="3B1602"/>
                          </a:solidFill>
                        </a:rPr>
                        <a:t> Tag?........................</a:t>
                      </a:r>
                      <a:r>
                        <a:rPr lang="en-US" sz="2400" b="0" i="0" u="none" strike="noStrike" noProof="0">
                          <a:solidFill>
                            <a:srgbClr val="3B1602"/>
                          </a:solidFill>
                          <a:latin typeface="Aptos"/>
                        </a:rPr>
                        <a:t>..............................</a:t>
                      </a:r>
                      <a:endParaRPr lang="en-US" sz="2400" u="none" strike="noStrike" noProof="0">
                        <a:solidFill>
                          <a:srgbClr val="3B1602"/>
                        </a:solidFill>
                      </a:endParaRPr>
                    </a:p>
                  </a:txBody>
                  <a:tcPr/>
                </a:tc>
                <a:tc>
                  <a:txBody>
                    <a:bodyPr/>
                    <a:lstStyle/>
                    <a:p>
                      <a:pPr algn="l"/>
                      <a:r>
                        <a:rPr lang="en-US" sz="2400">
                          <a:solidFill>
                            <a:srgbClr val="3B1602"/>
                          </a:solidFill>
                        </a:rPr>
                        <a:t>3</a:t>
                      </a:r>
                    </a:p>
                  </a:txBody>
                  <a:tcPr/>
                </a:tc>
                <a:extLst>
                  <a:ext uri="{0D108BD9-81ED-4DB2-BD59-A6C34878D82A}">
                    <a16:rowId xmlns:a16="http://schemas.microsoft.com/office/drawing/2014/main" val="899382987"/>
                  </a:ext>
                </a:extLst>
              </a:tr>
              <a:tr h="370839">
                <a:tc>
                  <a:txBody>
                    <a:bodyPr/>
                    <a:lstStyle/>
                    <a:p>
                      <a:pPr marL="0" marR="0" lvl="0" indent="0" algn="l">
                        <a:lnSpc>
                          <a:spcPct val="90000"/>
                        </a:lnSpc>
                        <a:spcBef>
                          <a:spcPts val="1000"/>
                        </a:spcBef>
                        <a:spcAft>
                          <a:spcPts val="0"/>
                        </a:spcAft>
                        <a:buNone/>
                      </a:pPr>
                      <a:r>
                        <a:rPr lang="en-US" sz="2400" b="0" i="0" u="none" strike="noStrike" noProof="0">
                          <a:solidFill>
                            <a:srgbClr val="3B1602"/>
                          </a:solidFill>
                          <a:latin typeface="Aptos"/>
                        </a:rPr>
                        <a:t>From R-Fiducial → </a:t>
                      </a:r>
                      <a:r>
                        <a:rPr lang="en-US" sz="2400" b="0" i="0" u="none" strike="noStrike" noProof="0" err="1">
                          <a:solidFill>
                            <a:srgbClr val="3B1602"/>
                          </a:solidFill>
                          <a:latin typeface="Aptos"/>
                        </a:rPr>
                        <a:t>SenseComm</a:t>
                      </a:r>
                      <a:r>
                        <a:rPr lang="en-US" sz="2400" b="0" i="0" u="none" strike="noStrike" noProof="0">
                          <a:solidFill>
                            <a:srgbClr val="3B1602"/>
                          </a:solidFill>
                          <a:latin typeface="Aptos"/>
                        </a:rPr>
                        <a:t>.........................................................</a:t>
                      </a:r>
                      <a:endParaRPr lang="en-US" sz="2400" b="0" i="0" u="none" strike="noStrike" noProof="0">
                        <a:solidFill>
                          <a:srgbClr val="000000"/>
                        </a:solidFill>
                        <a:latin typeface="Aptos"/>
                      </a:endParaRPr>
                    </a:p>
                  </a:txBody>
                  <a:tcPr/>
                </a:tc>
                <a:tc>
                  <a:txBody>
                    <a:bodyPr/>
                    <a:lstStyle/>
                    <a:p>
                      <a:pPr lvl="0" algn="l">
                        <a:buNone/>
                      </a:pPr>
                      <a:r>
                        <a:rPr lang="en-US" sz="2400">
                          <a:solidFill>
                            <a:srgbClr val="3B1602"/>
                          </a:solidFill>
                        </a:rPr>
                        <a:t>4</a:t>
                      </a:r>
                    </a:p>
                  </a:txBody>
                  <a:tcPr/>
                </a:tc>
                <a:extLst>
                  <a:ext uri="{0D108BD9-81ED-4DB2-BD59-A6C34878D82A}">
                    <a16:rowId xmlns:a16="http://schemas.microsoft.com/office/drawing/2014/main" val="3978220171"/>
                  </a:ext>
                </a:extLst>
              </a:tr>
              <a:tr h="370840">
                <a:tc>
                  <a:txBody>
                    <a:bodyPr/>
                    <a:lstStyle/>
                    <a:p>
                      <a:pPr marL="0" marR="0" lvl="0" indent="0" algn="l">
                        <a:lnSpc>
                          <a:spcPct val="90000"/>
                        </a:lnSpc>
                        <a:spcBef>
                          <a:spcPts val="1000"/>
                        </a:spcBef>
                        <a:spcAft>
                          <a:spcPts val="0"/>
                        </a:spcAft>
                        <a:buNone/>
                      </a:pPr>
                      <a:r>
                        <a:rPr lang="en-US" sz="2400" u="none" strike="noStrike" noProof="0">
                          <a:solidFill>
                            <a:srgbClr val="3B1602"/>
                          </a:solidFill>
                        </a:rPr>
                        <a:t>Hypothesis</a:t>
                      </a:r>
                      <a:r>
                        <a:rPr lang="en-US" sz="2400" b="0" i="0" u="none" strike="noStrike" noProof="0">
                          <a:solidFill>
                            <a:srgbClr val="3B1602"/>
                          </a:solidFill>
                          <a:latin typeface="Aptos"/>
                        </a:rPr>
                        <a:t>.......................................................................................</a:t>
                      </a:r>
                    </a:p>
                  </a:txBody>
                  <a:tcPr/>
                </a:tc>
                <a:tc>
                  <a:txBody>
                    <a:bodyPr/>
                    <a:lstStyle/>
                    <a:p>
                      <a:pPr algn="l"/>
                      <a:r>
                        <a:rPr lang="en-US" sz="2400">
                          <a:solidFill>
                            <a:srgbClr val="3B1602"/>
                          </a:solidFill>
                        </a:rPr>
                        <a:t>5</a:t>
                      </a:r>
                    </a:p>
                  </a:txBody>
                  <a:tcPr/>
                </a:tc>
                <a:extLst>
                  <a:ext uri="{0D108BD9-81ED-4DB2-BD59-A6C34878D82A}">
                    <a16:rowId xmlns:a16="http://schemas.microsoft.com/office/drawing/2014/main" val="3500299438"/>
                  </a:ext>
                </a:extLst>
              </a:tr>
              <a:tr h="370840">
                <a:tc>
                  <a:txBody>
                    <a:bodyPr/>
                    <a:lstStyle/>
                    <a:p>
                      <a:pPr marL="0" marR="0" lvl="0" indent="0" algn="l">
                        <a:lnSpc>
                          <a:spcPct val="90000"/>
                        </a:lnSpc>
                        <a:spcBef>
                          <a:spcPts val="1000"/>
                        </a:spcBef>
                        <a:spcAft>
                          <a:spcPts val="0"/>
                        </a:spcAft>
                        <a:buNone/>
                      </a:pPr>
                      <a:r>
                        <a:rPr lang="en-US" sz="2400" u="none" strike="noStrike" noProof="0">
                          <a:solidFill>
                            <a:srgbClr val="3B1602"/>
                          </a:solidFill>
                        </a:rPr>
                        <a:t>Em Sim Results</a:t>
                      </a:r>
                      <a:r>
                        <a:rPr lang="en-US" sz="2400" b="0" i="0" u="none" strike="noStrike" noProof="0">
                          <a:solidFill>
                            <a:srgbClr val="3B1602"/>
                          </a:solidFill>
                          <a:latin typeface="Aptos"/>
                        </a:rPr>
                        <a:t>.................................................................................</a:t>
                      </a:r>
                      <a:endParaRPr lang="en-US" sz="2400" u="none" strike="noStrike" noProof="0">
                        <a:solidFill>
                          <a:srgbClr val="3B1602"/>
                        </a:solidFill>
                      </a:endParaRPr>
                    </a:p>
                  </a:txBody>
                  <a:tcPr/>
                </a:tc>
                <a:tc>
                  <a:txBody>
                    <a:bodyPr/>
                    <a:lstStyle/>
                    <a:p>
                      <a:pPr algn="l"/>
                      <a:r>
                        <a:rPr lang="en-US" sz="2400">
                          <a:solidFill>
                            <a:srgbClr val="3B1602"/>
                          </a:solidFill>
                        </a:rPr>
                        <a:t>6</a:t>
                      </a:r>
                    </a:p>
                  </a:txBody>
                  <a:tcPr/>
                </a:tc>
                <a:extLst>
                  <a:ext uri="{0D108BD9-81ED-4DB2-BD59-A6C34878D82A}">
                    <a16:rowId xmlns:a16="http://schemas.microsoft.com/office/drawing/2014/main" val="1727898767"/>
                  </a:ext>
                </a:extLst>
              </a:tr>
              <a:tr h="370840">
                <a:tc>
                  <a:txBody>
                    <a:bodyPr/>
                    <a:lstStyle/>
                    <a:p>
                      <a:pPr marL="0" marR="0" lvl="0" indent="0" algn="l">
                        <a:lnSpc>
                          <a:spcPct val="90000"/>
                        </a:lnSpc>
                        <a:spcBef>
                          <a:spcPts val="1000"/>
                        </a:spcBef>
                        <a:spcAft>
                          <a:spcPts val="0"/>
                        </a:spcAft>
                        <a:buNone/>
                      </a:pPr>
                      <a:r>
                        <a:rPr lang="en-US" sz="2400" u="none" strike="noStrike" noProof="0">
                          <a:solidFill>
                            <a:srgbClr val="3B1602"/>
                          </a:solidFill>
                        </a:rPr>
                        <a:t>Methodology</a:t>
                      </a:r>
                      <a:r>
                        <a:rPr lang="en-US" sz="2400" b="0" i="0" u="none" strike="noStrike" noProof="0">
                          <a:solidFill>
                            <a:srgbClr val="3B1602"/>
                          </a:solidFill>
                          <a:latin typeface="Aptos"/>
                        </a:rPr>
                        <a:t>.....................................................................................</a:t>
                      </a:r>
                    </a:p>
                  </a:txBody>
                  <a:tcPr/>
                </a:tc>
                <a:tc>
                  <a:txBody>
                    <a:bodyPr/>
                    <a:lstStyle/>
                    <a:p>
                      <a:pPr algn="l"/>
                      <a:r>
                        <a:rPr lang="en-US" sz="2400">
                          <a:solidFill>
                            <a:srgbClr val="3B1602"/>
                          </a:solidFill>
                        </a:rPr>
                        <a:t>8</a:t>
                      </a:r>
                    </a:p>
                  </a:txBody>
                  <a:tcPr/>
                </a:tc>
                <a:extLst>
                  <a:ext uri="{0D108BD9-81ED-4DB2-BD59-A6C34878D82A}">
                    <a16:rowId xmlns:a16="http://schemas.microsoft.com/office/drawing/2014/main" val="1245103822"/>
                  </a:ext>
                </a:extLst>
              </a:tr>
              <a:tr h="370840">
                <a:tc>
                  <a:txBody>
                    <a:bodyPr/>
                    <a:lstStyle/>
                    <a:p>
                      <a:pPr marL="0" marR="0" lvl="0" indent="0" algn="l">
                        <a:lnSpc>
                          <a:spcPct val="90000"/>
                        </a:lnSpc>
                        <a:spcBef>
                          <a:spcPts val="1000"/>
                        </a:spcBef>
                        <a:spcAft>
                          <a:spcPts val="0"/>
                        </a:spcAft>
                        <a:buNone/>
                      </a:pPr>
                      <a:r>
                        <a:rPr lang="en-US" sz="2400" u="none" strike="noStrike" noProof="0" err="1">
                          <a:solidFill>
                            <a:srgbClr val="3B1602"/>
                          </a:solidFill>
                        </a:rPr>
                        <a:t>Ofdm</a:t>
                      </a:r>
                      <a:r>
                        <a:rPr lang="en-US" sz="2400" u="none" strike="noStrike" noProof="0">
                          <a:solidFill>
                            <a:srgbClr val="3B1602"/>
                          </a:solidFill>
                        </a:rPr>
                        <a:t> Simulation</a:t>
                      </a:r>
                      <a:r>
                        <a:rPr lang="en-US" sz="2400" b="0" i="0" u="none" strike="noStrike" noProof="0">
                          <a:solidFill>
                            <a:srgbClr val="3B1602"/>
                          </a:solidFill>
                          <a:latin typeface="Aptos"/>
                        </a:rPr>
                        <a:t>...............................................................................</a:t>
                      </a:r>
                    </a:p>
                  </a:txBody>
                  <a:tcPr/>
                </a:tc>
                <a:tc>
                  <a:txBody>
                    <a:bodyPr/>
                    <a:lstStyle/>
                    <a:p>
                      <a:pPr algn="l"/>
                      <a:r>
                        <a:rPr lang="en-US" sz="2400">
                          <a:solidFill>
                            <a:srgbClr val="3B1602"/>
                          </a:solidFill>
                        </a:rPr>
                        <a:t>9</a:t>
                      </a:r>
                    </a:p>
                  </a:txBody>
                  <a:tcPr/>
                </a:tc>
                <a:extLst>
                  <a:ext uri="{0D108BD9-81ED-4DB2-BD59-A6C34878D82A}">
                    <a16:rowId xmlns:a16="http://schemas.microsoft.com/office/drawing/2014/main" val="4200793641"/>
                  </a:ext>
                </a:extLst>
              </a:tr>
              <a:tr h="370839">
                <a:tc>
                  <a:txBody>
                    <a:bodyPr/>
                    <a:lstStyle/>
                    <a:p>
                      <a:pPr marL="0" lvl="0" indent="0" algn="l">
                        <a:lnSpc>
                          <a:spcPct val="90000"/>
                        </a:lnSpc>
                        <a:spcBef>
                          <a:spcPts val="1000"/>
                        </a:spcBef>
                        <a:spcAft>
                          <a:spcPts val="0"/>
                        </a:spcAft>
                        <a:buNone/>
                      </a:pPr>
                      <a:r>
                        <a:rPr lang="en-US" sz="2400" u="none" strike="noStrike" noProof="0">
                          <a:solidFill>
                            <a:srgbClr val="3B1602"/>
                          </a:solidFill>
                        </a:rPr>
                        <a:t>Why Gold Codes?</a:t>
                      </a:r>
                      <a:r>
                        <a:rPr lang="en-US" sz="2400" b="0" i="0" u="none" strike="noStrike" noProof="0">
                          <a:solidFill>
                            <a:srgbClr val="3B1602"/>
                          </a:solidFill>
                          <a:latin typeface="Aptos"/>
                        </a:rPr>
                        <a:t>..............................................................................</a:t>
                      </a:r>
                      <a:endParaRPr lang="en-US" sz="2400" u="none" strike="noStrike" noProof="0">
                        <a:solidFill>
                          <a:srgbClr val="3B1602"/>
                        </a:solidFill>
                      </a:endParaRPr>
                    </a:p>
                  </a:txBody>
                  <a:tcPr/>
                </a:tc>
                <a:tc>
                  <a:txBody>
                    <a:bodyPr/>
                    <a:lstStyle/>
                    <a:p>
                      <a:pPr lvl="0" algn="l">
                        <a:buNone/>
                      </a:pPr>
                      <a:r>
                        <a:rPr lang="en-US" sz="2400">
                          <a:solidFill>
                            <a:srgbClr val="3B1602"/>
                          </a:solidFill>
                        </a:rPr>
                        <a:t>10</a:t>
                      </a:r>
                    </a:p>
                  </a:txBody>
                  <a:tcPr/>
                </a:tc>
                <a:extLst>
                  <a:ext uri="{0D108BD9-81ED-4DB2-BD59-A6C34878D82A}">
                    <a16:rowId xmlns:a16="http://schemas.microsoft.com/office/drawing/2014/main" val="507249651"/>
                  </a:ext>
                </a:extLst>
              </a:tr>
              <a:tr h="370840">
                <a:tc>
                  <a:txBody>
                    <a:bodyPr/>
                    <a:lstStyle/>
                    <a:p>
                      <a:pPr marL="0" marR="0" lvl="0" indent="0" algn="l">
                        <a:lnSpc>
                          <a:spcPct val="90000"/>
                        </a:lnSpc>
                        <a:spcBef>
                          <a:spcPts val="1000"/>
                        </a:spcBef>
                        <a:spcAft>
                          <a:spcPts val="0"/>
                        </a:spcAft>
                        <a:buNone/>
                      </a:pPr>
                      <a:r>
                        <a:rPr lang="en-US" sz="2400" u="none" strike="noStrike" noProof="0">
                          <a:solidFill>
                            <a:srgbClr val="3B1602"/>
                          </a:solidFill>
                        </a:rPr>
                        <a:t>Hardware</a:t>
                      </a:r>
                      <a:r>
                        <a:rPr lang="en-US" sz="2400" b="0" i="0" u="none" strike="noStrike" noProof="0">
                          <a:solidFill>
                            <a:srgbClr val="3B1602"/>
                          </a:solidFill>
                          <a:latin typeface="Aptos"/>
                        </a:rPr>
                        <a:t>..........................................................................................</a:t>
                      </a:r>
                    </a:p>
                  </a:txBody>
                  <a:tcPr/>
                </a:tc>
                <a:tc>
                  <a:txBody>
                    <a:bodyPr/>
                    <a:lstStyle/>
                    <a:p>
                      <a:pPr algn="l"/>
                      <a:r>
                        <a:rPr lang="en-US" sz="2400">
                          <a:solidFill>
                            <a:srgbClr val="3B1602"/>
                          </a:solidFill>
                        </a:rPr>
                        <a:t>11</a:t>
                      </a:r>
                    </a:p>
                  </a:txBody>
                  <a:tcPr/>
                </a:tc>
                <a:extLst>
                  <a:ext uri="{0D108BD9-81ED-4DB2-BD59-A6C34878D82A}">
                    <a16:rowId xmlns:a16="http://schemas.microsoft.com/office/drawing/2014/main" val="2598585373"/>
                  </a:ext>
                </a:extLst>
              </a:tr>
              <a:tr h="370840">
                <a:tc>
                  <a:txBody>
                    <a:bodyPr/>
                    <a:lstStyle/>
                    <a:p>
                      <a:pPr marL="0" marR="0" lvl="0" indent="0" algn="l">
                        <a:lnSpc>
                          <a:spcPct val="90000"/>
                        </a:lnSpc>
                        <a:spcBef>
                          <a:spcPts val="1000"/>
                        </a:spcBef>
                        <a:spcAft>
                          <a:spcPts val="0"/>
                        </a:spcAft>
                        <a:buNone/>
                      </a:pPr>
                      <a:r>
                        <a:rPr lang="en-US" sz="2400" u="none" strike="noStrike" noProof="0">
                          <a:solidFill>
                            <a:srgbClr val="3B1602"/>
                          </a:solidFill>
                        </a:rPr>
                        <a:t>References</a:t>
                      </a:r>
                      <a:r>
                        <a:rPr lang="en-US" sz="2400" b="0" i="0" u="none" strike="noStrike" noProof="0">
                          <a:solidFill>
                            <a:srgbClr val="3B1602"/>
                          </a:solidFill>
                          <a:latin typeface="Aptos"/>
                        </a:rPr>
                        <a:t>.......................................................................................</a:t>
                      </a:r>
                    </a:p>
                  </a:txBody>
                  <a:tcPr/>
                </a:tc>
                <a:tc>
                  <a:txBody>
                    <a:bodyPr/>
                    <a:lstStyle/>
                    <a:p>
                      <a:pPr algn="l"/>
                      <a:r>
                        <a:rPr lang="en-US" sz="2400">
                          <a:solidFill>
                            <a:srgbClr val="3B1602"/>
                          </a:solidFill>
                        </a:rPr>
                        <a:t>12</a:t>
                      </a:r>
                    </a:p>
                  </a:txBody>
                  <a:tcPr/>
                </a:tc>
                <a:extLst>
                  <a:ext uri="{0D108BD9-81ED-4DB2-BD59-A6C34878D82A}">
                    <a16:rowId xmlns:a16="http://schemas.microsoft.com/office/drawing/2014/main" val="2313292469"/>
                  </a:ext>
                </a:extLst>
              </a:tr>
              <a:tr h="370840">
                <a:tc>
                  <a:txBody>
                    <a:bodyPr/>
                    <a:lstStyle/>
                    <a:p>
                      <a:pPr lvl="0">
                        <a:buNone/>
                      </a:pPr>
                      <a:r>
                        <a:rPr lang="en-US" sz="2400" u="none" strike="noStrike" noProof="0">
                          <a:solidFill>
                            <a:srgbClr val="3B1602"/>
                          </a:solidFill>
                        </a:rPr>
                        <a:t>Demonstration</a:t>
                      </a:r>
                      <a:r>
                        <a:rPr lang="en-US" sz="2400" b="0" i="0" u="none" strike="noStrike" noProof="0">
                          <a:solidFill>
                            <a:srgbClr val="3B1602"/>
                          </a:solidFill>
                          <a:latin typeface="Aptos"/>
                        </a:rPr>
                        <a:t>..................................................................................</a:t>
                      </a:r>
                    </a:p>
                  </a:txBody>
                  <a:tcPr/>
                </a:tc>
                <a:tc>
                  <a:txBody>
                    <a:bodyPr/>
                    <a:lstStyle/>
                    <a:p>
                      <a:pPr algn="l"/>
                      <a:r>
                        <a:rPr lang="en-US" sz="2400">
                          <a:solidFill>
                            <a:srgbClr val="3B1602"/>
                          </a:solidFill>
                        </a:rPr>
                        <a:t>13</a:t>
                      </a:r>
                    </a:p>
                  </a:txBody>
                  <a:tcPr/>
                </a:tc>
                <a:extLst>
                  <a:ext uri="{0D108BD9-81ED-4DB2-BD59-A6C34878D82A}">
                    <a16:rowId xmlns:a16="http://schemas.microsoft.com/office/drawing/2014/main" val="3425755658"/>
                  </a:ext>
                </a:extLst>
              </a:tr>
            </a:tbl>
          </a:graphicData>
        </a:graphic>
      </p:graphicFrame>
      <p:sp>
        <p:nvSpPr>
          <p:cNvPr id="4" name="Footer Placeholder 3">
            <a:extLst>
              <a:ext uri="{FF2B5EF4-FFF2-40B4-BE49-F238E27FC236}">
                <a16:creationId xmlns:a16="http://schemas.microsoft.com/office/drawing/2014/main" id="{857AA34B-FAD8-E56F-A7D5-39AF72D8F77B}"/>
              </a:ext>
            </a:extLst>
          </p:cNvPr>
          <p:cNvSpPr>
            <a:spLocks noGrp="1"/>
          </p:cNvSpPr>
          <p:nvPr>
            <p:ph type="ftr" sz="quarter" idx="11"/>
          </p:nvPr>
        </p:nvSpPr>
        <p:spPr/>
        <p:txBody>
          <a:bodyPr/>
          <a:lstStyle/>
          <a:p>
            <a:r>
              <a:rPr lang="en-US" err="1">
                <a:solidFill>
                  <a:srgbClr val="0070C0"/>
                </a:solidFill>
                <a:latin typeface="Century Gothic"/>
              </a:rPr>
              <a:t>WaYS</a:t>
            </a:r>
            <a:r>
              <a:rPr lang="en-US">
                <a:solidFill>
                  <a:srgbClr val="0070C0"/>
                </a:solidFill>
                <a:latin typeface="Century Gothic"/>
              </a:rPr>
              <a:t> Laboratories | Rensselaer Polytechnic Institute (1824)</a:t>
            </a:r>
          </a:p>
        </p:txBody>
      </p:sp>
      <p:sp>
        <p:nvSpPr>
          <p:cNvPr id="5" name="Slide Number Placeholder 4">
            <a:extLst>
              <a:ext uri="{FF2B5EF4-FFF2-40B4-BE49-F238E27FC236}">
                <a16:creationId xmlns:a16="http://schemas.microsoft.com/office/drawing/2014/main" id="{42FED5F3-6E56-59CA-7385-D9CF2BD89CC2}"/>
              </a:ext>
            </a:extLst>
          </p:cNvPr>
          <p:cNvSpPr>
            <a:spLocks noGrp="1"/>
          </p:cNvSpPr>
          <p:nvPr>
            <p:ph type="sldNum" sz="quarter" idx="12"/>
          </p:nvPr>
        </p:nvSpPr>
        <p:spPr/>
        <p:txBody>
          <a:bodyPr/>
          <a:lstStyle/>
          <a:p>
            <a:fld id="{330EA680-D336-4FF7-8B7A-9848BB0A1C32}" type="slidenum">
              <a:rPr lang="en-US" smtClean="0">
                <a:solidFill>
                  <a:srgbClr val="0070C0"/>
                </a:solidFill>
                <a:latin typeface="Century Gothic"/>
              </a:rPr>
              <a:t>2</a:t>
            </a:fld>
            <a:endParaRPr lang="en-US">
              <a:solidFill>
                <a:srgbClr val="0070C0"/>
              </a:solidFill>
              <a:latin typeface="Century Gothic"/>
            </a:endParaRPr>
          </a:p>
        </p:txBody>
      </p:sp>
    </p:spTree>
    <p:extLst>
      <p:ext uri="{BB962C8B-B14F-4D97-AF65-F5344CB8AC3E}">
        <p14:creationId xmlns:p14="http://schemas.microsoft.com/office/powerpoint/2010/main" val="3973945567"/>
      </p:ext>
    </p:extLst>
  </p:cSld>
  <p:clrMapOvr>
    <a:masterClrMapping/>
  </p:clrMapOvr>
  <mc:AlternateContent xmlns:mc="http://schemas.openxmlformats.org/markup-compatibility/2006">
    <mc:Choice xmlns:p14="http://schemas.microsoft.com/office/powerpoint/2010/main" Requires="p14">
      <p:transition spd="slow" p14:dur="2000">
        <p:wheel spokes="1"/>
      </p:transition>
    </mc:Choice>
    <mc:Fallback>
      <p:transition spd="slow">
        <p:wheel spokes="1"/>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Arrow Connector 9">
            <a:extLst>
              <a:ext uri="{FF2B5EF4-FFF2-40B4-BE49-F238E27FC236}">
                <a16:creationId xmlns:a16="http://schemas.microsoft.com/office/drawing/2014/main" id="{4ADE440B-72D9-1CD3-8705-9D585E4D631F}"/>
              </a:ext>
            </a:extLst>
          </p:cNvPr>
          <p:cNvCxnSpPr/>
          <p:nvPr/>
        </p:nvCxnSpPr>
        <p:spPr>
          <a:xfrm flipH="1" flipV="1">
            <a:off x="3394364" y="5734241"/>
            <a:ext cx="5156970" cy="307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8D3D1D5A-762D-D40A-3A71-A6189EA68F68}"/>
              </a:ext>
            </a:extLst>
          </p:cNvPr>
          <p:cNvSpPr>
            <a:spLocks noGrp="1"/>
          </p:cNvSpPr>
          <p:nvPr>
            <p:ph type="title"/>
          </p:nvPr>
        </p:nvSpPr>
        <p:spPr/>
        <p:txBody>
          <a:bodyPr/>
          <a:lstStyle/>
          <a:p>
            <a:r>
              <a:rPr lang="en-US">
                <a:solidFill>
                  <a:srgbClr val="0070C0"/>
                </a:solidFill>
                <a:latin typeface="Century Gothic"/>
              </a:rPr>
              <a:t>WHY do we want a </a:t>
            </a:r>
            <a:r>
              <a:rPr lang="en-US" err="1">
                <a:solidFill>
                  <a:srgbClr val="0070C0"/>
                </a:solidFill>
                <a:latin typeface="Century Gothic"/>
              </a:rPr>
              <a:t>mmWave</a:t>
            </a:r>
            <a:r>
              <a:rPr lang="en-US">
                <a:solidFill>
                  <a:srgbClr val="0070C0"/>
                </a:solidFill>
                <a:latin typeface="Century Gothic"/>
              </a:rPr>
              <a:t> Tag?</a:t>
            </a:r>
          </a:p>
        </p:txBody>
      </p:sp>
      <p:sp>
        <p:nvSpPr>
          <p:cNvPr id="3" name="Content Placeholder 2">
            <a:extLst>
              <a:ext uri="{FF2B5EF4-FFF2-40B4-BE49-F238E27FC236}">
                <a16:creationId xmlns:a16="http://schemas.microsoft.com/office/drawing/2014/main" id="{6F8C30FC-F1C7-B2AE-3E5E-999292DFF2C1}"/>
              </a:ext>
            </a:extLst>
          </p:cNvPr>
          <p:cNvSpPr>
            <a:spLocks noGrp="1"/>
          </p:cNvSpPr>
          <p:nvPr>
            <p:ph idx="1"/>
          </p:nvPr>
        </p:nvSpPr>
        <p:spPr>
          <a:xfrm>
            <a:off x="838200" y="1825625"/>
            <a:ext cx="10500207" cy="2473278"/>
          </a:xfrm>
        </p:spPr>
        <p:txBody>
          <a:bodyPr vert="horz" lIns="91440" tIns="45720" rIns="91440" bIns="45720" rtlCol="0" anchor="t">
            <a:normAutofit/>
          </a:bodyPr>
          <a:lstStyle/>
          <a:p>
            <a:pPr algn="just">
              <a:lnSpc>
                <a:spcPct val="110000"/>
              </a:lnSpc>
              <a:spcBef>
                <a:spcPts val="0"/>
              </a:spcBef>
            </a:pPr>
            <a:r>
              <a:rPr lang="en-US" sz="3200">
                <a:solidFill>
                  <a:srgbClr val="3B1602"/>
                </a:solidFill>
                <a:latin typeface="Century Gothic"/>
                <a:ea typeface="+mn-lt"/>
                <a:cs typeface="+mn-lt"/>
              </a:rPr>
              <a:t>Traditional sensors struggle in fog, dust, and rain.</a:t>
            </a:r>
            <a:endParaRPr lang="en-US"/>
          </a:p>
          <a:p>
            <a:pPr algn="just">
              <a:lnSpc>
                <a:spcPct val="110000"/>
              </a:lnSpc>
              <a:spcBef>
                <a:spcPts val="0"/>
              </a:spcBef>
            </a:pPr>
            <a:r>
              <a:rPr lang="en-US" sz="3200">
                <a:solidFill>
                  <a:srgbClr val="3B1602"/>
                </a:solidFill>
                <a:latin typeface="Century Gothic"/>
                <a:ea typeface="+mn-lt"/>
                <a:cs typeface="+mn-lt"/>
              </a:rPr>
              <a:t>mmWaves are scattered easily.</a:t>
            </a:r>
          </a:p>
          <a:p>
            <a:pPr algn="just">
              <a:lnSpc>
                <a:spcPct val="110000"/>
              </a:lnSpc>
              <a:spcBef>
                <a:spcPts val="0"/>
              </a:spcBef>
            </a:pPr>
            <a:r>
              <a:rPr lang="en-US" sz="3200">
                <a:solidFill>
                  <a:srgbClr val="3B1602"/>
                </a:solidFill>
                <a:latin typeface="Century Gothic"/>
                <a:ea typeface="+mn-lt"/>
                <a:cs typeface="+mn-lt"/>
              </a:rPr>
              <a:t>We need a higher </a:t>
            </a:r>
            <a:r>
              <a:rPr lang="en-US" sz="3200" err="1">
                <a:solidFill>
                  <a:srgbClr val="3B1602"/>
                </a:solidFill>
                <a:latin typeface="Century Gothic"/>
                <a:ea typeface="+mn-lt"/>
                <a:cs typeface="+mn-lt"/>
              </a:rPr>
              <a:t>FoV</a:t>
            </a:r>
            <a:r>
              <a:rPr lang="en-US" sz="3200">
                <a:solidFill>
                  <a:srgbClr val="3B1602"/>
                </a:solidFill>
                <a:latin typeface="Century Gothic"/>
                <a:ea typeface="+mn-lt"/>
                <a:cs typeface="+mn-lt"/>
              </a:rPr>
              <a:t> to reliably identify infrastructure from far away</a:t>
            </a:r>
            <a:endParaRPr lang="en-US" sz="3200">
              <a:solidFill>
                <a:srgbClr val="3B1602"/>
              </a:solidFill>
              <a:latin typeface="Century Gothic"/>
            </a:endParaRPr>
          </a:p>
        </p:txBody>
      </p:sp>
      <p:sp>
        <p:nvSpPr>
          <p:cNvPr id="4" name="Rectangle 3">
            <a:extLst>
              <a:ext uri="{FF2B5EF4-FFF2-40B4-BE49-F238E27FC236}">
                <a16:creationId xmlns:a16="http://schemas.microsoft.com/office/drawing/2014/main" id="{3047A0D1-C541-B49C-3871-8EE0895E6C88}"/>
              </a:ext>
            </a:extLst>
          </p:cNvPr>
          <p:cNvSpPr/>
          <p:nvPr/>
        </p:nvSpPr>
        <p:spPr>
          <a:xfrm>
            <a:off x="2380791" y="4754359"/>
            <a:ext cx="755487" cy="5601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Century Gothic"/>
              </a:rPr>
              <a:t>Tx</a:t>
            </a:r>
          </a:p>
        </p:txBody>
      </p:sp>
      <p:sp>
        <p:nvSpPr>
          <p:cNvPr id="5" name="Rectangle 4">
            <a:extLst>
              <a:ext uri="{FF2B5EF4-FFF2-40B4-BE49-F238E27FC236}">
                <a16:creationId xmlns:a16="http://schemas.microsoft.com/office/drawing/2014/main" id="{67D640A1-AEAB-B7A3-1763-A8C649608EE2}"/>
              </a:ext>
            </a:extLst>
          </p:cNvPr>
          <p:cNvSpPr/>
          <p:nvPr/>
        </p:nvSpPr>
        <p:spPr>
          <a:xfrm>
            <a:off x="2380790" y="5456827"/>
            <a:ext cx="755487" cy="5601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Century Gothic"/>
              </a:rPr>
              <a:t>Rx</a:t>
            </a:r>
          </a:p>
        </p:txBody>
      </p:sp>
      <p:sp>
        <p:nvSpPr>
          <p:cNvPr id="6" name="Rectangle 5">
            <a:extLst>
              <a:ext uri="{FF2B5EF4-FFF2-40B4-BE49-F238E27FC236}">
                <a16:creationId xmlns:a16="http://schemas.microsoft.com/office/drawing/2014/main" id="{3D5B29B1-5734-87DF-34DA-511BCF549882}"/>
              </a:ext>
            </a:extLst>
          </p:cNvPr>
          <p:cNvSpPr/>
          <p:nvPr/>
        </p:nvSpPr>
        <p:spPr>
          <a:xfrm>
            <a:off x="8646124" y="4793435"/>
            <a:ext cx="599179" cy="12634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Century Gothic"/>
              </a:rPr>
              <a:t>Tag</a:t>
            </a:r>
          </a:p>
        </p:txBody>
      </p:sp>
      <p:cxnSp>
        <p:nvCxnSpPr>
          <p:cNvPr id="7" name="Straight Arrow Connector 6">
            <a:extLst>
              <a:ext uri="{FF2B5EF4-FFF2-40B4-BE49-F238E27FC236}">
                <a16:creationId xmlns:a16="http://schemas.microsoft.com/office/drawing/2014/main" id="{8BB235B4-54A9-75BB-E41F-A6869797983B}"/>
              </a:ext>
            </a:extLst>
          </p:cNvPr>
          <p:cNvCxnSpPr/>
          <p:nvPr/>
        </p:nvCxnSpPr>
        <p:spPr>
          <a:xfrm>
            <a:off x="3227458" y="5053948"/>
            <a:ext cx="5314461" cy="3256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Slide Number Placeholder 11">
            <a:extLst>
              <a:ext uri="{FF2B5EF4-FFF2-40B4-BE49-F238E27FC236}">
                <a16:creationId xmlns:a16="http://schemas.microsoft.com/office/drawing/2014/main" id="{55B8880D-A38F-1673-C756-07B07EE662DD}"/>
              </a:ext>
            </a:extLst>
          </p:cNvPr>
          <p:cNvSpPr>
            <a:spLocks noGrp="1"/>
          </p:cNvSpPr>
          <p:nvPr>
            <p:ph type="sldNum" sz="quarter" idx="12"/>
          </p:nvPr>
        </p:nvSpPr>
        <p:spPr/>
        <p:txBody>
          <a:bodyPr/>
          <a:lstStyle/>
          <a:p>
            <a:fld id="{330EA680-D336-4FF7-8B7A-9848BB0A1C32}" type="slidenum">
              <a:rPr lang="en-US" dirty="0" smtClean="0">
                <a:solidFill>
                  <a:srgbClr val="0070C0"/>
                </a:solidFill>
                <a:latin typeface="Century Gothic"/>
              </a:rPr>
              <a:t>3</a:t>
            </a:fld>
            <a:endParaRPr lang="en-US">
              <a:solidFill>
                <a:srgbClr val="0070C0"/>
              </a:solidFill>
              <a:latin typeface="Century Gothic"/>
            </a:endParaRPr>
          </a:p>
        </p:txBody>
      </p:sp>
      <p:sp>
        <p:nvSpPr>
          <p:cNvPr id="11" name="Footer Placeholder 10">
            <a:extLst>
              <a:ext uri="{FF2B5EF4-FFF2-40B4-BE49-F238E27FC236}">
                <a16:creationId xmlns:a16="http://schemas.microsoft.com/office/drawing/2014/main" id="{B162F5DD-3FA7-A35B-2905-BEB8C7CAA9F3}"/>
              </a:ext>
            </a:extLst>
          </p:cNvPr>
          <p:cNvSpPr>
            <a:spLocks noGrp="1"/>
          </p:cNvSpPr>
          <p:nvPr>
            <p:ph type="ftr" sz="quarter" idx="11"/>
          </p:nvPr>
        </p:nvSpPr>
        <p:spPr/>
        <p:txBody>
          <a:bodyPr/>
          <a:lstStyle/>
          <a:p>
            <a:r>
              <a:rPr lang="en-US" err="1">
                <a:solidFill>
                  <a:srgbClr val="0070C0"/>
                </a:solidFill>
                <a:latin typeface="Century Gothic"/>
              </a:rPr>
              <a:t>WaYS</a:t>
            </a:r>
            <a:r>
              <a:rPr lang="en-US">
                <a:solidFill>
                  <a:srgbClr val="0070C0"/>
                </a:solidFill>
                <a:latin typeface="Century Gothic"/>
              </a:rPr>
              <a:t> Laboratories | Rensselaer Polytechnic Institute (1824)</a:t>
            </a:r>
          </a:p>
        </p:txBody>
      </p:sp>
    </p:spTree>
    <p:extLst>
      <p:ext uri="{BB962C8B-B14F-4D97-AF65-F5344CB8AC3E}">
        <p14:creationId xmlns:p14="http://schemas.microsoft.com/office/powerpoint/2010/main" val="953601878"/>
      </p:ext>
    </p:extLst>
  </p:cSld>
  <p:clrMapOvr>
    <a:masterClrMapping/>
  </p:clrMapOvr>
  <mc:AlternateContent xmlns:mc="http://schemas.openxmlformats.org/markup-compatibility/2006">
    <mc:Choice xmlns:p14="http://schemas.microsoft.com/office/powerpoint/2010/main" Requires="p14">
      <p:transition spd="slow" p14:dur="2000">
        <p:wheel spokes="1"/>
      </p:transition>
    </mc:Choice>
    <mc:Fallback>
      <p:transition spd="slow">
        <p:wheel spokes="1"/>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88C27-76F7-C92F-1223-51422785829D}"/>
              </a:ext>
            </a:extLst>
          </p:cNvPr>
          <p:cNvSpPr>
            <a:spLocks noGrp="1"/>
          </p:cNvSpPr>
          <p:nvPr>
            <p:ph type="title"/>
          </p:nvPr>
        </p:nvSpPr>
        <p:spPr>
          <a:xfrm>
            <a:off x="574288" y="388349"/>
            <a:ext cx="10515600" cy="1325563"/>
          </a:xfrm>
        </p:spPr>
        <p:txBody>
          <a:bodyPr>
            <a:normAutofit/>
          </a:bodyPr>
          <a:lstStyle/>
          <a:p>
            <a:r>
              <a:rPr lang="en-US">
                <a:solidFill>
                  <a:srgbClr val="0070C0"/>
                </a:solidFill>
                <a:ea typeface="+mj-lt"/>
                <a:cs typeface="+mj-lt"/>
              </a:rPr>
              <a:t>FROM R-FIDUCIAL → </a:t>
            </a:r>
            <a:r>
              <a:rPr lang="en-US" err="1">
                <a:solidFill>
                  <a:srgbClr val="0070C0"/>
                </a:solidFill>
                <a:ea typeface="+mj-lt"/>
                <a:cs typeface="+mj-lt"/>
              </a:rPr>
              <a:t>SENSECOMM</a:t>
            </a:r>
            <a:endParaRPr lang="en-US">
              <a:ea typeface="+mj-lt"/>
              <a:cs typeface="+mj-lt"/>
            </a:endParaRPr>
          </a:p>
        </p:txBody>
      </p:sp>
      <p:sp>
        <p:nvSpPr>
          <p:cNvPr id="3" name="Content Placeholder 2">
            <a:extLst>
              <a:ext uri="{FF2B5EF4-FFF2-40B4-BE49-F238E27FC236}">
                <a16:creationId xmlns:a16="http://schemas.microsoft.com/office/drawing/2014/main" id="{248DCCE2-22EE-44A8-7052-972268B994F1}"/>
              </a:ext>
            </a:extLst>
          </p:cNvPr>
          <p:cNvSpPr>
            <a:spLocks noGrp="1"/>
          </p:cNvSpPr>
          <p:nvPr>
            <p:ph idx="1"/>
          </p:nvPr>
        </p:nvSpPr>
        <p:spPr>
          <a:xfrm>
            <a:off x="671446" y="2000687"/>
            <a:ext cx="10846134" cy="3789207"/>
          </a:xfrm>
        </p:spPr>
        <p:txBody>
          <a:bodyPr vert="horz" lIns="91440" tIns="45720" rIns="91440" bIns="45720" rtlCol="0" anchor="t">
            <a:noAutofit/>
          </a:bodyPr>
          <a:lstStyle/>
          <a:p>
            <a:pPr algn="just">
              <a:lnSpc>
                <a:spcPct val="100000"/>
              </a:lnSpc>
            </a:pPr>
            <a:r>
              <a:rPr lang="en-US" b="1">
                <a:solidFill>
                  <a:srgbClr val="3B1602"/>
                </a:solidFill>
                <a:ea typeface="+mn-lt"/>
                <a:cs typeface="+mn-lt"/>
              </a:rPr>
              <a:t>reusing 5G downlink OFDM instead of a dedicated FMCW radar</a:t>
            </a:r>
            <a:r>
              <a:rPr lang="en-US">
                <a:solidFill>
                  <a:srgbClr val="3B1602"/>
                </a:solidFill>
                <a:ea typeface="+mn-lt"/>
                <a:cs typeface="+mn-lt"/>
              </a:rPr>
              <a:t>.</a:t>
            </a:r>
          </a:p>
          <a:p>
            <a:pPr algn="just">
              <a:lnSpc>
                <a:spcPct val="100000"/>
              </a:lnSpc>
            </a:pPr>
            <a:r>
              <a:rPr lang="en-US">
                <a:solidFill>
                  <a:srgbClr val="3B1602"/>
                </a:solidFill>
                <a:ea typeface="+mn-lt"/>
                <a:cs typeface="+mn-lt"/>
              </a:rPr>
              <a:t>R-fiducial: 24 GHz FMCW radar + custom van-Atta tags for traffic/fire infrastructure. </a:t>
            </a:r>
          </a:p>
          <a:p>
            <a:pPr algn="just">
              <a:lnSpc>
                <a:spcPct val="100000"/>
              </a:lnSpc>
            </a:pPr>
            <a:r>
              <a:rPr lang="en-US">
                <a:solidFill>
                  <a:srgbClr val="3B1602"/>
                </a:solidFill>
                <a:ea typeface="+mn-lt"/>
                <a:cs typeface="+mn-lt"/>
              </a:rPr>
              <a:t>Our twist: 5G gNB downlink OFDM as the radar waveform (no new hardware/waveform).</a:t>
            </a:r>
            <a:endParaRPr lang="en-US">
              <a:solidFill>
                <a:srgbClr val="3B1602"/>
              </a:solidFill>
            </a:endParaRPr>
          </a:p>
          <a:p>
            <a:pPr algn="just">
              <a:lnSpc>
                <a:spcPct val="100000"/>
              </a:lnSpc>
            </a:pPr>
            <a:r>
              <a:rPr lang="en-US">
                <a:solidFill>
                  <a:srgbClr val="3B1602"/>
                </a:solidFill>
                <a:ea typeface="+mn-lt"/>
                <a:cs typeface="+mn-lt"/>
              </a:rPr>
              <a:t>Goal: make 5G base stations “see” infrastructure tags in fog / smoke.</a:t>
            </a:r>
            <a:endParaRPr lang="en-US">
              <a:solidFill>
                <a:srgbClr val="3B1602"/>
              </a:solidFill>
            </a:endParaRPr>
          </a:p>
          <a:p>
            <a:pPr algn="just">
              <a:lnSpc>
                <a:spcPct val="100000"/>
              </a:lnSpc>
            </a:pPr>
            <a:endParaRPr lang="en-US">
              <a:solidFill>
                <a:srgbClr val="3B1602"/>
              </a:solidFill>
              <a:ea typeface="+mn-lt"/>
              <a:cs typeface="+mn-lt"/>
            </a:endParaRPr>
          </a:p>
        </p:txBody>
      </p:sp>
      <p:sp>
        <p:nvSpPr>
          <p:cNvPr id="6" name="Slide Number Placeholder 5">
            <a:extLst>
              <a:ext uri="{FF2B5EF4-FFF2-40B4-BE49-F238E27FC236}">
                <a16:creationId xmlns:a16="http://schemas.microsoft.com/office/drawing/2014/main" id="{9FDCE4A7-313E-AA3B-4888-763C9F7DD34B}"/>
              </a:ext>
            </a:extLst>
          </p:cNvPr>
          <p:cNvSpPr>
            <a:spLocks noGrp="1"/>
          </p:cNvSpPr>
          <p:nvPr>
            <p:ph type="sldNum" sz="quarter" idx="12"/>
          </p:nvPr>
        </p:nvSpPr>
        <p:spPr/>
        <p:txBody>
          <a:bodyPr/>
          <a:lstStyle/>
          <a:p>
            <a:fld id="{330EA680-D336-4FF7-8B7A-9848BB0A1C32}" type="slidenum">
              <a:rPr lang="en-US" dirty="0" smtClean="0">
                <a:solidFill>
                  <a:srgbClr val="0070C0"/>
                </a:solidFill>
                <a:latin typeface="Century Gothic"/>
              </a:rPr>
              <a:t>4</a:t>
            </a:fld>
            <a:endParaRPr lang="en-US">
              <a:solidFill>
                <a:srgbClr val="0070C0"/>
              </a:solidFill>
              <a:latin typeface="Century Gothic"/>
            </a:endParaRPr>
          </a:p>
        </p:txBody>
      </p:sp>
      <p:sp>
        <p:nvSpPr>
          <p:cNvPr id="5" name="Footer Placeholder 4">
            <a:extLst>
              <a:ext uri="{FF2B5EF4-FFF2-40B4-BE49-F238E27FC236}">
                <a16:creationId xmlns:a16="http://schemas.microsoft.com/office/drawing/2014/main" id="{A6E2F941-1B92-71C2-7D69-A498247FD961}"/>
              </a:ext>
            </a:extLst>
          </p:cNvPr>
          <p:cNvSpPr>
            <a:spLocks noGrp="1"/>
          </p:cNvSpPr>
          <p:nvPr>
            <p:ph type="ftr" sz="quarter" idx="11"/>
          </p:nvPr>
        </p:nvSpPr>
        <p:spPr/>
        <p:txBody>
          <a:bodyPr/>
          <a:lstStyle/>
          <a:p>
            <a:r>
              <a:rPr lang="en-US" err="1">
                <a:solidFill>
                  <a:srgbClr val="0070C0"/>
                </a:solidFill>
                <a:latin typeface="Century Gothic"/>
              </a:rPr>
              <a:t>WaYS</a:t>
            </a:r>
            <a:r>
              <a:rPr lang="en-US">
                <a:solidFill>
                  <a:srgbClr val="0070C0"/>
                </a:solidFill>
                <a:latin typeface="Century Gothic"/>
              </a:rPr>
              <a:t> Laboratories | Rensselaer Polytechnic Institute (1824)</a:t>
            </a:r>
          </a:p>
        </p:txBody>
      </p:sp>
    </p:spTree>
    <p:extLst>
      <p:ext uri="{BB962C8B-B14F-4D97-AF65-F5344CB8AC3E}">
        <p14:creationId xmlns:p14="http://schemas.microsoft.com/office/powerpoint/2010/main" val="919487277"/>
      </p:ext>
    </p:extLst>
  </p:cSld>
  <p:clrMapOvr>
    <a:masterClrMapping/>
  </p:clrMapOvr>
  <mc:AlternateContent xmlns:mc="http://schemas.openxmlformats.org/markup-compatibility/2006">
    <mc:Choice xmlns:p14="http://schemas.microsoft.com/office/powerpoint/2010/main" Requires="p14">
      <p:transition spd="slow" p14:dur="2000">
        <p:wheel spokes="1"/>
      </p:transition>
    </mc:Choice>
    <mc:Fallback>
      <p:transition spd="slow">
        <p:wheel spokes="1"/>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85F09-99D0-E34A-D2BA-BCE677F610F4}"/>
              </a:ext>
            </a:extLst>
          </p:cNvPr>
          <p:cNvSpPr>
            <a:spLocks noGrp="1"/>
          </p:cNvSpPr>
          <p:nvPr>
            <p:ph type="title"/>
          </p:nvPr>
        </p:nvSpPr>
        <p:spPr/>
        <p:txBody>
          <a:bodyPr/>
          <a:lstStyle/>
          <a:p>
            <a:r>
              <a:rPr lang="en-US">
                <a:solidFill>
                  <a:srgbClr val="0070C0"/>
                </a:solidFill>
                <a:latin typeface="Century Gothic"/>
              </a:rPr>
              <a:t>HYPOTHESIS</a:t>
            </a:r>
          </a:p>
        </p:txBody>
      </p:sp>
      <p:pic>
        <p:nvPicPr>
          <p:cNvPr id="5" name="Picture 4" descr="A diagram of a fire hazard&#10;&#10;AI-generated content may be incorrect.">
            <a:extLst>
              <a:ext uri="{FF2B5EF4-FFF2-40B4-BE49-F238E27FC236}">
                <a16:creationId xmlns:a16="http://schemas.microsoft.com/office/drawing/2014/main" id="{DEABE5BD-3273-629E-082F-42ED127DEC3C}"/>
              </a:ext>
            </a:extLst>
          </p:cNvPr>
          <p:cNvPicPr>
            <a:picLocks noChangeAspect="1"/>
          </p:cNvPicPr>
          <p:nvPr/>
        </p:nvPicPr>
        <p:blipFill>
          <a:blip r:embed="rId3"/>
          <a:stretch>
            <a:fillRect/>
          </a:stretch>
        </p:blipFill>
        <p:spPr>
          <a:xfrm>
            <a:off x="6789527" y="370551"/>
            <a:ext cx="4190268" cy="953966"/>
          </a:xfrm>
          <a:prstGeom prst="rect">
            <a:avLst/>
          </a:prstGeom>
        </p:spPr>
      </p:pic>
      <p:sp>
        <p:nvSpPr>
          <p:cNvPr id="6" name="TextBox 5">
            <a:extLst>
              <a:ext uri="{FF2B5EF4-FFF2-40B4-BE49-F238E27FC236}">
                <a16:creationId xmlns:a16="http://schemas.microsoft.com/office/drawing/2014/main" id="{B456F456-C7FD-8EB0-517C-E4DA29235C71}"/>
              </a:ext>
            </a:extLst>
          </p:cNvPr>
          <p:cNvSpPr txBox="1"/>
          <p:nvPr/>
        </p:nvSpPr>
        <p:spPr>
          <a:xfrm>
            <a:off x="1299148" y="1474033"/>
            <a:ext cx="9808838"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Arial"/>
              <a:buChar char="•"/>
            </a:pPr>
            <a:r>
              <a:rPr lang="en-US" sz="2000" b="1">
                <a:solidFill>
                  <a:srgbClr val="3B1602"/>
                </a:solidFill>
                <a:latin typeface="Century Gothic"/>
                <a:ea typeface="+mn-lt"/>
                <a:cs typeface="+mn-lt"/>
              </a:rPr>
              <a:t>Uplink:</a:t>
            </a:r>
            <a:r>
              <a:rPr lang="en-US" sz="2000">
                <a:solidFill>
                  <a:srgbClr val="3B1602"/>
                </a:solidFill>
                <a:latin typeface="Century Gothic"/>
                <a:ea typeface="+mn-lt"/>
                <a:cs typeface="+mn-lt"/>
              </a:rPr>
              <a:t> The base station (BS) receives data and requests from the user equipment (UE).</a:t>
            </a:r>
            <a:endParaRPr lang="en-US" sz="2000">
              <a:solidFill>
                <a:srgbClr val="3B1602"/>
              </a:solidFill>
              <a:latin typeface="Century Gothic"/>
            </a:endParaRPr>
          </a:p>
          <a:p>
            <a:pPr marL="342900" indent="-342900" algn="just">
              <a:buFont typeface="Arial"/>
              <a:buChar char="•"/>
            </a:pPr>
            <a:r>
              <a:rPr lang="en-US" sz="2000" b="1">
                <a:solidFill>
                  <a:srgbClr val="3B1602"/>
                </a:solidFill>
                <a:latin typeface="Century Gothic"/>
                <a:ea typeface="+mn-lt"/>
                <a:cs typeface="+mn-lt"/>
              </a:rPr>
              <a:t>Downlink:</a:t>
            </a:r>
            <a:r>
              <a:rPr lang="en-US" sz="2000">
                <a:solidFill>
                  <a:srgbClr val="3B1602"/>
                </a:solidFill>
                <a:latin typeface="Century Gothic"/>
                <a:ea typeface="+mn-lt"/>
                <a:cs typeface="+mn-lt"/>
              </a:rPr>
              <a:t> The BS transmits </a:t>
            </a:r>
            <a:r>
              <a:rPr lang="en-US" sz="2000" b="1">
                <a:solidFill>
                  <a:srgbClr val="3B1602"/>
                </a:solidFill>
                <a:latin typeface="Century Gothic"/>
                <a:ea typeface="+mn-lt"/>
                <a:cs typeface="+mn-lt"/>
              </a:rPr>
              <a:t>OFDM downlink waveforms</a:t>
            </a:r>
            <a:r>
              <a:rPr lang="en-US" sz="2000">
                <a:solidFill>
                  <a:srgbClr val="3B1602"/>
                </a:solidFill>
                <a:latin typeface="Century Gothic"/>
                <a:ea typeface="+mn-lt"/>
                <a:cs typeface="+mn-lt"/>
              </a:rPr>
              <a:t> to serve the UE.</a:t>
            </a:r>
            <a:endParaRPr lang="en-US" sz="2000">
              <a:solidFill>
                <a:srgbClr val="3B1602"/>
              </a:solidFill>
              <a:latin typeface="Century Gothic"/>
            </a:endParaRPr>
          </a:p>
          <a:p>
            <a:pPr marL="342900" indent="-342900" algn="just">
              <a:buFont typeface="Arial"/>
              <a:buChar char="•"/>
            </a:pPr>
            <a:r>
              <a:rPr lang="en-US" sz="2000">
                <a:solidFill>
                  <a:srgbClr val="3B1602"/>
                </a:solidFill>
                <a:latin typeface="Century Gothic"/>
                <a:ea typeface="+mn-lt"/>
                <a:cs typeface="+mn-lt"/>
              </a:rPr>
              <a:t>These downlink signals </a:t>
            </a:r>
            <a:r>
              <a:rPr lang="en-US" sz="2000" b="1">
                <a:solidFill>
                  <a:srgbClr val="3B1602"/>
                </a:solidFill>
                <a:latin typeface="Century Gothic"/>
                <a:ea typeface="+mn-lt"/>
                <a:cs typeface="+mn-lt"/>
              </a:rPr>
              <a:t>naturally reflect</a:t>
            </a:r>
            <a:r>
              <a:rPr lang="en-US" sz="2000">
                <a:solidFill>
                  <a:srgbClr val="3B1602"/>
                </a:solidFill>
                <a:latin typeface="Century Gothic"/>
                <a:ea typeface="+mn-lt"/>
                <a:cs typeface="+mn-lt"/>
              </a:rPr>
              <a:t> off objects in the environment.</a:t>
            </a:r>
            <a:endParaRPr lang="en-US" sz="2000">
              <a:solidFill>
                <a:srgbClr val="3B1602"/>
              </a:solidFill>
              <a:latin typeface="Century Gothic"/>
            </a:endParaRPr>
          </a:p>
          <a:p>
            <a:pPr marL="342900" indent="-342900" algn="just">
              <a:buFont typeface="Arial"/>
              <a:buChar char="•"/>
            </a:pPr>
            <a:r>
              <a:rPr lang="en-US" sz="2000">
                <a:solidFill>
                  <a:srgbClr val="3B1602"/>
                </a:solidFill>
                <a:latin typeface="Century Gothic"/>
                <a:ea typeface="+mn-lt"/>
                <a:cs typeface="+mn-lt"/>
              </a:rPr>
              <a:t>A fraction of this energy </a:t>
            </a:r>
            <a:r>
              <a:rPr lang="en-US" sz="2000" b="1">
                <a:solidFill>
                  <a:srgbClr val="3B1602"/>
                </a:solidFill>
                <a:latin typeface="Century Gothic"/>
                <a:ea typeface="+mn-lt"/>
                <a:cs typeface="+mn-lt"/>
              </a:rPr>
              <a:t>returns to the BS</a:t>
            </a:r>
            <a:r>
              <a:rPr lang="en-US" sz="2000">
                <a:solidFill>
                  <a:srgbClr val="3B1602"/>
                </a:solidFill>
                <a:latin typeface="Century Gothic"/>
                <a:ea typeface="+mn-lt"/>
                <a:cs typeface="+mn-lt"/>
              </a:rPr>
              <a:t>, where it is captured by </a:t>
            </a:r>
            <a:r>
              <a:rPr lang="en-US" sz="2000" b="1">
                <a:solidFill>
                  <a:srgbClr val="3B1602"/>
                </a:solidFill>
                <a:latin typeface="Century Gothic"/>
                <a:ea typeface="+mn-lt"/>
                <a:cs typeface="+mn-lt"/>
              </a:rPr>
              <a:t>sensing antennas</a:t>
            </a:r>
            <a:r>
              <a:rPr lang="en-US" sz="2000">
                <a:solidFill>
                  <a:srgbClr val="3B1602"/>
                </a:solidFill>
                <a:latin typeface="Century Gothic"/>
                <a:ea typeface="+mn-lt"/>
                <a:cs typeface="+mn-lt"/>
              </a:rPr>
              <a:t>.</a:t>
            </a:r>
          </a:p>
          <a:p>
            <a:pPr marL="342900" indent="-342900" algn="just">
              <a:buFont typeface="Arial"/>
              <a:buChar char="•"/>
            </a:pPr>
            <a:r>
              <a:rPr lang="en-US" sz="2000">
                <a:solidFill>
                  <a:srgbClr val="3B1602"/>
                </a:solidFill>
                <a:latin typeface="Century Gothic"/>
                <a:ea typeface="+mn-lt"/>
                <a:cs typeface="+mn-lt"/>
              </a:rPr>
              <a:t>This enables </a:t>
            </a:r>
            <a:r>
              <a:rPr lang="en-US" sz="2000" b="1">
                <a:solidFill>
                  <a:srgbClr val="3B1602"/>
                </a:solidFill>
                <a:latin typeface="Century Gothic"/>
                <a:ea typeface="+mn-lt"/>
                <a:cs typeface="+mn-lt"/>
              </a:rPr>
              <a:t>radar-like sensing using the same communication waveforms</a:t>
            </a:r>
            <a:r>
              <a:rPr lang="en-US" sz="2000">
                <a:solidFill>
                  <a:srgbClr val="3B1602"/>
                </a:solidFill>
                <a:latin typeface="Century Gothic"/>
                <a:ea typeface="+mn-lt"/>
                <a:cs typeface="+mn-lt"/>
              </a:rPr>
              <a:t>,  </a:t>
            </a:r>
            <a:r>
              <a:rPr lang="en-US" sz="2000" b="1">
                <a:solidFill>
                  <a:srgbClr val="3B1602"/>
                </a:solidFill>
                <a:latin typeface="Century Gothic"/>
                <a:ea typeface="+mn-lt"/>
                <a:cs typeface="+mn-lt"/>
              </a:rPr>
              <a:t>without extra hardware, new waveforms, or additional modalities.</a:t>
            </a:r>
            <a:endParaRPr lang="en-US" sz="2000">
              <a:solidFill>
                <a:srgbClr val="3B1602"/>
              </a:solidFill>
              <a:latin typeface="Century Gothic"/>
            </a:endParaRPr>
          </a:p>
        </p:txBody>
      </p:sp>
      <p:sp>
        <p:nvSpPr>
          <p:cNvPr id="7" name="Rectangle 6">
            <a:extLst>
              <a:ext uri="{FF2B5EF4-FFF2-40B4-BE49-F238E27FC236}">
                <a16:creationId xmlns:a16="http://schemas.microsoft.com/office/drawing/2014/main" id="{F271333A-DCE1-72DB-42E6-E28D1DDCB2D1}"/>
              </a:ext>
            </a:extLst>
          </p:cNvPr>
          <p:cNvSpPr/>
          <p:nvPr/>
        </p:nvSpPr>
        <p:spPr>
          <a:xfrm>
            <a:off x="8337920" y="4750841"/>
            <a:ext cx="88858" cy="12050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entury Gothic"/>
            </a:endParaRPr>
          </a:p>
        </p:txBody>
      </p:sp>
      <p:sp>
        <p:nvSpPr>
          <p:cNvPr id="12" name="Slide Number Placeholder 11">
            <a:extLst>
              <a:ext uri="{FF2B5EF4-FFF2-40B4-BE49-F238E27FC236}">
                <a16:creationId xmlns:a16="http://schemas.microsoft.com/office/drawing/2014/main" id="{FF0AB866-484E-4A8F-612B-035513F19830}"/>
              </a:ext>
            </a:extLst>
          </p:cNvPr>
          <p:cNvSpPr>
            <a:spLocks noGrp="1"/>
          </p:cNvSpPr>
          <p:nvPr>
            <p:ph type="sldNum" sz="quarter" idx="12"/>
          </p:nvPr>
        </p:nvSpPr>
        <p:spPr/>
        <p:txBody>
          <a:bodyPr/>
          <a:lstStyle/>
          <a:p>
            <a:fld id="{330EA680-D336-4FF7-8B7A-9848BB0A1C32}" type="slidenum">
              <a:rPr lang="en-US" dirty="0" smtClean="0">
                <a:solidFill>
                  <a:srgbClr val="0070C0"/>
                </a:solidFill>
                <a:latin typeface="Century Gothic"/>
              </a:rPr>
              <a:t>5</a:t>
            </a:fld>
            <a:endParaRPr lang="en-US">
              <a:solidFill>
                <a:srgbClr val="0070C0"/>
              </a:solidFill>
              <a:latin typeface="Century Gothic"/>
            </a:endParaRPr>
          </a:p>
        </p:txBody>
      </p:sp>
      <p:sp>
        <p:nvSpPr>
          <p:cNvPr id="11" name="Footer Placeholder 10">
            <a:extLst>
              <a:ext uri="{FF2B5EF4-FFF2-40B4-BE49-F238E27FC236}">
                <a16:creationId xmlns:a16="http://schemas.microsoft.com/office/drawing/2014/main" id="{F7498666-B833-D9D9-7F07-D1738BE8BAB9}"/>
              </a:ext>
            </a:extLst>
          </p:cNvPr>
          <p:cNvSpPr>
            <a:spLocks noGrp="1"/>
          </p:cNvSpPr>
          <p:nvPr>
            <p:ph type="ftr" sz="quarter" idx="11"/>
          </p:nvPr>
        </p:nvSpPr>
        <p:spPr/>
        <p:txBody>
          <a:bodyPr/>
          <a:lstStyle/>
          <a:p>
            <a:r>
              <a:rPr lang="en-US" err="1">
                <a:solidFill>
                  <a:srgbClr val="0070C0"/>
                </a:solidFill>
                <a:latin typeface="Century Gothic"/>
              </a:rPr>
              <a:t>WaYS</a:t>
            </a:r>
            <a:r>
              <a:rPr lang="en-US">
                <a:solidFill>
                  <a:srgbClr val="0070C0"/>
                </a:solidFill>
                <a:latin typeface="Century Gothic"/>
              </a:rPr>
              <a:t> Laboratories | Rensselaer Polytechnic Institute (1824)</a:t>
            </a:r>
          </a:p>
        </p:txBody>
      </p:sp>
      <p:pic>
        <p:nvPicPr>
          <p:cNvPr id="4" name="Picture 3" descr="A person in a suit holding a phone&#10;&#10;AI-generated content may be incorrect.">
            <a:extLst>
              <a:ext uri="{FF2B5EF4-FFF2-40B4-BE49-F238E27FC236}">
                <a16:creationId xmlns:a16="http://schemas.microsoft.com/office/drawing/2014/main" id="{9CE8A103-A201-05D5-A86B-CDE088CC8B03}"/>
              </a:ext>
            </a:extLst>
          </p:cNvPr>
          <p:cNvPicPr>
            <a:picLocks noChangeAspect="1"/>
          </p:cNvPicPr>
          <p:nvPr/>
        </p:nvPicPr>
        <p:blipFill>
          <a:blip r:embed="rId4"/>
          <a:stretch>
            <a:fillRect/>
          </a:stretch>
        </p:blipFill>
        <p:spPr>
          <a:xfrm>
            <a:off x="4348818" y="4255212"/>
            <a:ext cx="3034533" cy="1960509"/>
          </a:xfrm>
          <a:prstGeom prst="rect">
            <a:avLst/>
          </a:prstGeom>
        </p:spPr>
      </p:pic>
      <p:sp>
        <p:nvSpPr>
          <p:cNvPr id="8" name="Rectangle 7">
            <a:extLst>
              <a:ext uri="{FF2B5EF4-FFF2-40B4-BE49-F238E27FC236}">
                <a16:creationId xmlns:a16="http://schemas.microsoft.com/office/drawing/2014/main" id="{006139E3-A7A5-9F4C-86B1-04419AC0134D}"/>
              </a:ext>
            </a:extLst>
          </p:cNvPr>
          <p:cNvSpPr/>
          <p:nvPr/>
        </p:nvSpPr>
        <p:spPr>
          <a:xfrm>
            <a:off x="6787644" y="4750841"/>
            <a:ext cx="115134" cy="10736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entury Gothic"/>
            </a:endParaRPr>
          </a:p>
        </p:txBody>
      </p:sp>
      <p:sp>
        <p:nvSpPr>
          <p:cNvPr id="9" name="TextBox 8">
            <a:extLst>
              <a:ext uri="{FF2B5EF4-FFF2-40B4-BE49-F238E27FC236}">
                <a16:creationId xmlns:a16="http://schemas.microsoft.com/office/drawing/2014/main" id="{5DD11D5F-AAD5-F584-F936-A5785F1918E7}"/>
              </a:ext>
            </a:extLst>
          </p:cNvPr>
          <p:cNvSpPr txBox="1"/>
          <p:nvPr/>
        </p:nvSpPr>
        <p:spPr>
          <a:xfrm>
            <a:off x="8380475" y="4621102"/>
            <a:ext cx="24343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3B1602"/>
                </a:solidFill>
                <a:latin typeface="Century Gothic"/>
              </a:rPr>
              <a:t>= </a:t>
            </a:r>
            <a:r>
              <a:rPr lang="en-US" err="1">
                <a:solidFill>
                  <a:srgbClr val="3B1602"/>
                </a:solidFill>
                <a:latin typeface="Century Gothic"/>
              </a:rPr>
              <a:t>mmwave</a:t>
            </a:r>
            <a:r>
              <a:rPr lang="en-US">
                <a:solidFill>
                  <a:srgbClr val="3B1602"/>
                </a:solidFill>
                <a:latin typeface="Century Gothic"/>
              </a:rPr>
              <a:t> tags</a:t>
            </a:r>
          </a:p>
        </p:txBody>
      </p:sp>
    </p:spTree>
    <p:extLst>
      <p:ext uri="{BB962C8B-B14F-4D97-AF65-F5344CB8AC3E}">
        <p14:creationId xmlns:p14="http://schemas.microsoft.com/office/powerpoint/2010/main" val="3998488282"/>
      </p:ext>
    </p:extLst>
  </p:cSld>
  <p:clrMapOvr>
    <a:masterClrMapping/>
  </p:clrMapOvr>
  <mc:AlternateContent xmlns:mc="http://schemas.openxmlformats.org/markup-compatibility/2006">
    <mc:Choice xmlns:p14="http://schemas.microsoft.com/office/powerpoint/2010/main" Requires="p14">
      <p:transition spd="slow" p14:dur="2000">
        <p:wheel spokes="1"/>
      </p:transition>
    </mc:Choice>
    <mc:Fallback>
      <p:transition spd="slow">
        <p:wheel spokes="1"/>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3765C-C19C-AC88-B3CD-A1FFB9D5CB85}"/>
              </a:ext>
            </a:extLst>
          </p:cNvPr>
          <p:cNvSpPr>
            <a:spLocks noGrp="1"/>
          </p:cNvSpPr>
          <p:nvPr>
            <p:ph type="title"/>
          </p:nvPr>
        </p:nvSpPr>
        <p:spPr>
          <a:xfrm>
            <a:off x="728639" y="353227"/>
            <a:ext cx="10071536" cy="1132156"/>
          </a:xfrm>
        </p:spPr>
        <p:txBody>
          <a:bodyPr vert="horz" lIns="91440" tIns="45720" rIns="91440" bIns="45720" rtlCol="0" anchor="b">
            <a:normAutofit/>
          </a:bodyPr>
          <a:lstStyle/>
          <a:p>
            <a:pPr>
              <a:lnSpc>
                <a:spcPct val="100000"/>
              </a:lnSpc>
            </a:pPr>
            <a:r>
              <a:rPr lang="en-US" sz="5200">
                <a:solidFill>
                  <a:srgbClr val="0070C0"/>
                </a:solidFill>
                <a:latin typeface="Century Gothic"/>
              </a:rPr>
              <a:t>EM SIMULATION RESULTS</a:t>
            </a:r>
            <a:endParaRPr lang="en-US">
              <a:solidFill>
                <a:srgbClr val="0070C0"/>
              </a:solidFill>
              <a:latin typeface="Century Gothic"/>
            </a:endParaRPr>
          </a:p>
        </p:txBody>
      </p:sp>
      <p:pic>
        <p:nvPicPr>
          <p:cNvPr id="5" name="Picture 4" descr="A graph with a red line&#10;&#10;AI-generated content may be incorrect.">
            <a:extLst>
              <a:ext uri="{FF2B5EF4-FFF2-40B4-BE49-F238E27FC236}">
                <a16:creationId xmlns:a16="http://schemas.microsoft.com/office/drawing/2014/main" id="{1A176540-87F1-16AB-4FF6-96888B08AC8B}"/>
              </a:ext>
            </a:extLst>
          </p:cNvPr>
          <p:cNvPicPr>
            <a:picLocks noChangeAspect="1"/>
          </p:cNvPicPr>
          <p:nvPr/>
        </p:nvPicPr>
        <p:blipFill>
          <a:blip r:embed="rId3"/>
          <a:srcRect t="-104" b="34890"/>
          <a:stretch>
            <a:fillRect/>
          </a:stretch>
        </p:blipFill>
        <p:spPr>
          <a:xfrm>
            <a:off x="559282" y="2135826"/>
            <a:ext cx="10953812" cy="3565114"/>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B9EF3F67-E4A9-8EE3-8CCA-4847937D9DCA}"/>
              </a:ext>
            </a:extLst>
          </p:cNvPr>
          <p:cNvPicPr>
            <a:picLocks noChangeAspect="1"/>
          </p:cNvPicPr>
          <p:nvPr/>
        </p:nvPicPr>
        <p:blipFill>
          <a:blip r:embed="rId4"/>
          <a:stretch>
            <a:fillRect/>
          </a:stretch>
        </p:blipFill>
        <p:spPr>
          <a:xfrm>
            <a:off x="8845569" y="358110"/>
            <a:ext cx="2671685" cy="1600513"/>
          </a:xfrm>
          <a:prstGeom prst="rect">
            <a:avLst/>
          </a:prstGeom>
        </p:spPr>
      </p:pic>
      <p:sp>
        <p:nvSpPr>
          <p:cNvPr id="9" name="TextBox 8">
            <a:extLst>
              <a:ext uri="{FF2B5EF4-FFF2-40B4-BE49-F238E27FC236}">
                <a16:creationId xmlns:a16="http://schemas.microsoft.com/office/drawing/2014/main" id="{9393AB6F-5C1F-7CA2-69B0-5A168B8637EF}"/>
              </a:ext>
            </a:extLst>
          </p:cNvPr>
          <p:cNvSpPr txBox="1"/>
          <p:nvPr/>
        </p:nvSpPr>
        <p:spPr>
          <a:xfrm>
            <a:off x="3781083" y="5796317"/>
            <a:ext cx="48641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3B1602"/>
                </a:solidFill>
                <a:latin typeface="Century Gothic"/>
              </a:rPr>
              <a:t>27 GHz S11 plot reflection (patch antenna</a:t>
            </a:r>
          </a:p>
        </p:txBody>
      </p:sp>
      <p:sp>
        <p:nvSpPr>
          <p:cNvPr id="12" name="TextBox 11">
            <a:extLst>
              <a:ext uri="{FF2B5EF4-FFF2-40B4-BE49-F238E27FC236}">
                <a16:creationId xmlns:a16="http://schemas.microsoft.com/office/drawing/2014/main" id="{92CE15E0-10B8-68A3-FD76-F229756A7142}"/>
              </a:ext>
            </a:extLst>
          </p:cNvPr>
          <p:cNvSpPr txBox="1"/>
          <p:nvPr/>
        </p:nvSpPr>
        <p:spPr>
          <a:xfrm>
            <a:off x="8410978" y="1967187"/>
            <a:ext cx="29532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3B1602"/>
                </a:solidFill>
                <a:latin typeface="Century Gothic"/>
              </a:rPr>
              <a:t>27 GHz patch antenna</a:t>
            </a:r>
          </a:p>
        </p:txBody>
      </p:sp>
      <p:sp>
        <p:nvSpPr>
          <p:cNvPr id="18" name="Slide Number Placeholder 17">
            <a:extLst>
              <a:ext uri="{FF2B5EF4-FFF2-40B4-BE49-F238E27FC236}">
                <a16:creationId xmlns:a16="http://schemas.microsoft.com/office/drawing/2014/main" id="{68B99158-98F7-659F-C9D6-E290601FB990}"/>
              </a:ext>
            </a:extLst>
          </p:cNvPr>
          <p:cNvSpPr>
            <a:spLocks noGrp="1"/>
          </p:cNvSpPr>
          <p:nvPr>
            <p:ph type="sldNum" sz="quarter" idx="12"/>
          </p:nvPr>
        </p:nvSpPr>
        <p:spPr/>
        <p:txBody>
          <a:bodyPr/>
          <a:lstStyle/>
          <a:p>
            <a:fld id="{330EA680-D336-4FF7-8B7A-9848BB0A1C32}" type="slidenum">
              <a:rPr lang="en-US" dirty="0" smtClean="0">
                <a:solidFill>
                  <a:srgbClr val="0070C0"/>
                </a:solidFill>
                <a:latin typeface="Century Gothic"/>
              </a:rPr>
              <a:t>6</a:t>
            </a:fld>
            <a:endParaRPr lang="en-US">
              <a:solidFill>
                <a:srgbClr val="0070C0"/>
              </a:solidFill>
              <a:latin typeface="Century Gothic"/>
            </a:endParaRPr>
          </a:p>
        </p:txBody>
      </p:sp>
      <p:sp>
        <p:nvSpPr>
          <p:cNvPr id="16" name="Footer Placeholder 15">
            <a:extLst>
              <a:ext uri="{FF2B5EF4-FFF2-40B4-BE49-F238E27FC236}">
                <a16:creationId xmlns:a16="http://schemas.microsoft.com/office/drawing/2014/main" id="{2779DE87-0703-D230-8A0E-4579DA68F51C}"/>
              </a:ext>
            </a:extLst>
          </p:cNvPr>
          <p:cNvSpPr>
            <a:spLocks noGrp="1"/>
          </p:cNvSpPr>
          <p:nvPr>
            <p:ph type="ftr" sz="quarter" idx="11"/>
          </p:nvPr>
        </p:nvSpPr>
        <p:spPr/>
        <p:txBody>
          <a:bodyPr/>
          <a:lstStyle/>
          <a:p>
            <a:r>
              <a:rPr lang="en-US" err="1">
                <a:solidFill>
                  <a:srgbClr val="0070C0"/>
                </a:solidFill>
                <a:latin typeface="Century Gothic"/>
              </a:rPr>
              <a:t>WaYS</a:t>
            </a:r>
            <a:r>
              <a:rPr lang="en-US">
                <a:solidFill>
                  <a:srgbClr val="0070C0"/>
                </a:solidFill>
                <a:latin typeface="Century Gothic"/>
              </a:rPr>
              <a:t> Laboratories | Rensselaer Polytechnic Institute (1824)</a:t>
            </a:r>
          </a:p>
        </p:txBody>
      </p:sp>
    </p:spTree>
    <p:extLst>
      <p:ext uri="{BB962C8B-B14F-4D97-AF65-F5344CB8AC3E}">
        <p14:creationId xmlns:p14="http://schemas.microsoft.com/office/powerpoint/2010/main" val="1319685111"/>
      </p:ext>
    </p:extLst>
  </p:cSld>
  <p:clrMapOvr>
    <a:masterClrMapping/>
  </p:clrMapOvr>
  <mc:AlternateContent xmlns:mc="http://schemas.openxmlformats.org/markup-compatibility/2006">
    <mc:Choice xmlns:p14="http://schemas.microsoft.com/office/powerpoint/2010/main" Requires="p14">
      <p:transition spd="slow" p14:dur="2000">
        <p:wheel spokes="1"/>
      </p:transition>
    </mc:Choice>
    <mc:Fallback>
      <p:transition spd="slow">
        <p:wheel spokes="1"/>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05A878C-0CBB-19D5-14F6-5B6C394854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D2FB58-9A82-3BE7-B3EF-74FA3A62E442}"/>
              </a:ext>
            </a:extLst>
          </p:cNvPr>
          <p:cNvSpPr>
            <a:spLocks noGrp="1"/>
          </p:cNvSpPr>
          <p:nvPr>
            <p:ph type="title"/>
          </p:nvPr>
        </p:nvSpPr>
        <p:spPr>
          <a:xfrm>
            <a:off x="920711" y="521101"/>
            <a:ext cx="9491987" cy="1520032"/>
          </a:xfrm>
        </p:spPr>
        <p:txBody>
          <a:bodyPr vert="horz" lIns="91440" tIns="45720" rIns="91440" bIns="45720" rtlCol="0" anchor="ctr">
            <a:normAutofit fontScale="90000"/>
          </a:bodyPr>
          <a:lstStyle/>
          <a:p>
            <a:pPr>
              <a:lnSpc>
                <a:spcPct val="100000"/>
              </a:lnSpc>
            </a:pPr>
            <a:r>
              <a:rPr lang="en-US" sz="5200">
                <a:solidFill>
                  <a:srgbClr val="0070C0"/>
                </a:solidFill>
                <a:latin typeface="Century Gothic"/>
              </a:rPr>
              <a:t>EM SIMULATION RESULTS </a:t>
            </a:r>
            <a:br>
              <a:rPr lang="en-US" sz="5200">
                <a:latin typeface="Century Gothic"/>
              </a:rPr>
            </a:br>
            <a:r>
              <a:rPr lang="en-US" sz="5200">
                <a:solidFill>
                  <a:srgbClr val="0070C0"/>
                </a:solidFill>
                <a:latin typeface="Century Gothic"/>
              </a:rPr>
              <a:t>(CONTD.)</a:t>
            </a:r>
            <a:endParaRPr lang="en-US">
              <a:solidFill>
                <a:srgbClr val="0070C0"/>
              </a:solidFill>
              <a:latin typeface="Century Gothic"/>
            </a:endParaRPr>
          </a:p>
        </p:txBody>
      </p:sp>
      <p:pic>
        <p:nvPicPr>
          <p:cNvPr id="10" name="Picture 9" descr="A graph with red lines&#10;&#10;AI-generated content may be incorrect.">
            <a:extLst>
              <a:ext uri="{FF2B5EF4-FFF2-40B4-BE49-F238E27FC236}">
                <a16:creationId xmlns:a16="http://schemas.microsoft.com/office/drawing/2014/main" id="{B8E76330-BCFD-3FC3-9702-B61B60C95743}"/>
              </a:ext>
            </a:extLst>
          </p:cNvPr>
          <p:cNvPicPr>
            <a:picLocks noChangeAspect="1"/>
          </p:cNvPicPr>
          <p:nvPr/>
        </p:nvPicPr>
        <p:blipFill>
          <a:blip r:embed="rId3"/>
          <a:stretch>
            <a:fillRect/>
          </a:stretch>
        </p:blipFill>
        <p:spPr>
          <a:xfrm>
            <a:off x="1105587" y="2227767"/>
            <a:ext cx="10269415" cy="3748699"/>
          </a:xfrm>
          <a:prstGeom prst="rect">
            <a:avLst/>
          </a:prstGeom>
        </p:spPr>
      </p:pic>
      <p:pic>
        <p:nvPicPr>
          <p:cNvPr id="3" name="Picture 2" descr="A computer screen shot of a diagram&#10;&#10;AI-generated content may be incorrect.">
            <a:extLst>
              <a:ext uri="{FF2B5EF4-FFF2-40B4-BE49-F238E27FC236}">
                <a16:creationId xmlns:a16="http://schemas.microsoft.com/office/drawing/2014/main" id="{52A11BE6-014E-4839-3102-150BD18DAF14}"/>
              </a:ext>
            </a:extLst>
          </p:cNvPr>
          <p:cNvPicPr>
            <a:picLocks noChangeAspect="1"/>
          </p:cNvPicPr>
          <p:nvPr/>
        </p:nvPicPr>
        <p:blipFill>
          <a:blip r:embed="rId4"/>
          <a:srcRect l="25876" r="-1197" b="-325"/>
          <a:stretch>
            <a:fillRect/>
          </a:stretch>
        </p:blipFill>
        <p:spPr>
          <a:xfrm>
            <a:off x="8347819" y="135290"/>
            <a:ext cx="2862533" cy="2102302"/>
          </a:xfrm>
          <a:prstGeom prst="rect">
            <a:avLst/>
          </a:prstGeom>
        </p:spPr>
      </p:pic>
      <p:sp>
        <p:nvSpPr>
          <p:cNvPr id="14" name="TextBox 13">
            <a:extLst>
              <a:ext uri="{FF2B5EF4-FFF2-40B4-BE49-F238E27FC236}">
                <a16:creationId xmlns:a16="http://schemas.microsoft.com/office/drawing/2014/main" id="{6F20D170-9515-BA19-39B4-690A724B5DB1}"/>
              </a:ext>
            </a:extLst>
          </p:cNvPr>
          <p:cNvSpPr txBox="1"/>
          <p:nvPr/>
        </p:nvSpPr>
        <p:spPr>
          <a:xfrm>
            <a:off x="4926061" y="5976444"/>
            <a:ext cx="60960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aseline="0">
                <a:solidFill>
                  <a:srgbClr val="3B1602"/>
                </a:solidFill>
                <a:latin typeface="Century Gothic"/>
              </a:rPr>
              <a:t>Monostatic plot of Van-Atta Array</a:t>
            </a:r>
            <a:r>
              <a:rPr sz="1800">
                <a:solidFill>
                  <a:srgbClr val="3B1602"/>
                </a:solidFill>
                <a:latin typeface="Century Gothic"/>
                <a:ea typeface="Aptos"/>
                <a:cs typeface="Aptos"/>
              </a:rPr>
              <a:t>​</a:t>
            </a:r>
            <a:endParaRPr lang="en-US">
              <a:solidFill>
                <a:srgbClr val="3B1602"/>
              </a:solidFill>
              <a:latin typeface="Century Gothic"/>
            </a:endParaRPr>
          </a:p>
          <a:p>
            <a:pPr algn="ctr"/>
            <a:endParaRPr lang="en-US">
              <a:solidFill>
                <a:srgbClr val="3B1602"/>
              </a:solidFill>
              <a:latin typeface="Century Gothic"/>
            </a:endParaRPr>
          </a:p>
        </p:txBody>
      </p:sp>
      <p:sp>
        <p:nvSpPr>
          <p:cNvPr id="16" name="TextBox 15">
            <a:extLst>
              <a:ext uri="{FF2B5EF4-FFF2-40B4-BE49-F238E27FC236}">
                <a16:creationId xmlns:a16="http://schemas.microsoft.com/office/drawing/2014/main" id="{6E354582-5411-C4F7-903D-8EF9539426A8}"/>
              </a:ext>
            </a:extLst>
          </p:cNvPr>
          <p:cNvSpPr txBox="1"/>
          <p:nvPr/>
        </p:nvSpPr>
        <p:spPr>
          <a:xfrm>
            <a:off x="6103457" y="1718849"/>
            <a:ext cx="574623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aseline="0">
                <a:solidFill>
                  <a:srgbClr val="3B1602"/>
                </a:solidFill>
                <a:latin typeface="Century Gothic"/>
              </a:rPr>
              <a:t>Van-Atta Array</a:t>
            </a:r>
            <a:r>
              <a:rPr sz="1800">
                <a:solidFill>
                  <a:srgbClr val="3B1602"/>
                </a:solidFill>
                <a:latin typeface="Century Gothic"/>
                <a:ea typeface="Aptos"/>
                <a:cs typeface="Aptos"/>
              </a:rPr>
              <a:t>​</a:t>
            </a:r>
            <a:endParaRPr lang="en-US">
              <a:solidFill>
                <a:srgbClr val="3B1602"/>
              </a:solidFill>
              <a:latin typeface="Century Gothic"/>
            </a:endParaRPr>
          </a:p>
          <a:p>
            <a:pPr algn="ctr"/>
            <a:endParaRPr lang="en-US">
              <a:solidFill>
                <a:srgbClr val="3B1602"/>
              </a:solidFill>
              <a:latin typeface="Century Gothic"/>
            </a:endParaRPr>
          </a:p>
        </p:txBody>
      </p:sp>
      <p:sp>
        <p:nvSpPr>
          <p:cNvPr id="18" name="Slide Number Placeholder 17">
            <a:extLst>
              <a:ext uri="{FF2B5EF4-FFF2-40B4-BE49-F238E27FC236}">
                <a16:creationId xmlns:a16="http://schemas.microsoft.com/office/drawing/2014/main" id="{FAD71734-9A21-323B-E797-E8608AC44C7B}"/>
              </a:ext>
            </a:extLst>
          </p:cNvPr>
          <p:cNvSpPr>
            <a:spLocks noGrp="1"/>
          </p:cNvSpPr>
          <p:nvPr>
            <p:ph type="sldNum" sz="quarter" idx="12"/>
          </p:nvPr>
        </p:nvSpPr>
        <p:spPr/>
        <p:txBody>
          <a:bodyPr/>
          <a:lstStyle/>
          <a:p>
            <a:fld id="{330EA680-D336-4FF7-8B7A-9848BB0A1C32}" type="slidenum">
              <a:rPr lang="en-US" smtClean="0">
                <a:solidFill>
                  <a:srgbClr val="0070C0"/>
                </a:solidFill>
                <a:latin typeface="Century Gothic"/>
              </a:rPr>
              <a:t>7</a:t>
            </a:fld>
            <a:endParaRPr lang="en-US">
              <a:solidFill>
                <a:srgbClr val="0070C0"/>
              </a:solidFill>
              <a:latin typeface="Century Gothic"/>
            </a:endParaRPr>
          </a:p>
        </p:txBody>
      </p:sp>
      <p:sp>
        <p:nvSpPr>
          <p:cNvPr id="17" name="Footer Placeholder 16">
            <a:extLst>
              <a:ext uri="{FF2B5EF4-FFF2-40B4-BE49-F238E27FC236}">
                <a16:creationId xmlns:a16="http://schemas.microsoft.com/office/drawing/2014/main" id="{ADC962A6-9F9F-46B2-F225-B5F25307AF4B}"/>
              </a:ext>
            </a:extLst>
          </p:cNvPr>
          <p:cNvSpPr>
            <a:spLocks noGrp="1"/>
          </p:cNvSpPr>
          <p:nvPr>
            <p:ph type="ftr" sz="quarter" idx="11"/>
          </p:nvPr>
        </p:nvSpPr>
        <p:spPr/>
        <p:txBody>
          <a:bodyPr/>
          <a:lstStyle/>
          <a:p>
            <a:r>
              <a:rPr lang="en-US">
                <a:solidFill>
                  <a:srgbClr val="0070C0"/>
                </a:solidFill>
                <a:latin typeface="Century Gothic"/>
              </a:rPr>
              <a:t>WaYS Laboratories | Rensselaer Polytechnic Institute (1824)</a:t>
            </a:r>
          </a:p>
        </p:txBody>
      </p:sp>
    </p:spTree>
    <p:extLst>
      <p:ext uri="{BB962C8B-B14F-4D97-AF65-F5344CB8AC3E}">
        <p14:creationId xmlns:p14="http://schemas.microsoft.com/office/powerpoint/2010/main" val="3593597983"/>
      </p:ext>
    </p:extLst>
  </p:cSld>
  <p:clrMapOvr>
    <a:masterClrMapping/>
  </p:clrMapOvr>
  <mc:AlternateContent xmlns:mc="http://schemas.openxmlformats.org/markup-compatibility/2006">
    <mc:Choice xmlns:p14="http://schemas.microsoft.com/office/powerpoint/2010/main" Requires="p14">
      <p:transition spd="slow" p14:dur="2000">
        <p:wheel spokes="1"/>
      </p:transition>
    </mc:Choice>
    <mc:Fallback>
      <p:transition spd="slow">
        <p:wheel spokes="1"/>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F8D9B-8CC7-916F-627B-BBEE5564E6B3}"/>
              </a:ext>
            </a:extLst>
          </p:cNvPr>
          <p:cNvSpPr>
            <a:spLocks noGrp="1"/>
          </p:cNvSpPr>
          <p:nvPr>
            <p:ph type="title"/>
          </p:nvPr>
        </p:nvSpPr>
        <p:spPr>
          <a:xfrm>
            <a:off x="456486" y="294993"/>
            <a:ext cx="10722428" cy="1358220"/>
          </a:xfrm>
        </p:spPr>
        <p:txBody>
          <a:bodyPr/>
          <a:lstStyle/>
          <a:p>
            <a:r>
              <a:rPr lang="en-US">
                <a:solidFill>
                  <a:srgbClr val="0070C0"/>
                </a:solidFill>
                <a:latin typeface="Century Gothic"/>
              </a:rPr>
              <a:t>METHODOLOGY </a:t>
            </a:r>
          </a:p>
        </p:txBody>
      </p:sp>
      <p:sp>
        <p:nvSpPr>
          <p:cNvPr id="6" name="Content Placeholder 5">
            <a:extLst>
              <a:ext uri="{FF2B5EF4-FFF2-40B4-BE49-F238E27FC236}">
                <a16:creationId xmlns:a16="http://schemas.microsoft.com/office/drawing/2014/main" id="{833C9292-5A0C-79F3-DCDA-54C92CA38B13}"/>
              </a:ext>
            </a:extLst>
          </p:cNvPr>
          <p:cNvSpPr>
            <a:spLocks noGrp="1"/>
          </p:cNvSpPr>
          <p:nvPr>
            <p:ph idx="1"/>
          </p:nvPr>
        </p:nvSpPr>
        <p:spPr>
          <a:xfrm>
            <a:off x="441379" y="1363780"/>
            <a:ext cx="5485362" cy="4482271"/>
          </a:xfrm>
        </p:spPr>
        <p:txBody>
          <a:bodyPr vert="horz" lIns="91440" tIns="45720" rIns="91440" bIns="45720" rtlCol="0" anchor="t">
            <a:noAutofit/>
          </a:bodyPr>
          <a:lstStyle/>
          <a:p>
            <a:pPr algn="just">
              <a:lnSpc>
                <a:spcPct val="100000"/>
              </a:lnSpc>
            </a:pPr>
            <a:r>
              <a:rPr lang="en-US" sz="2000" b="1">
                <a:solidFill>
                  <a:srgbClr val="3B1602"/>
                </a:solidFill>
                <a:latin typeface="Century Gothic"/>
                <a:ea typeface="+mn-lt"/>
                <a:cs typeface="+mn-lt"/>
              </a:rPr>
              <a:t>monostatic setup</a:t>
            </a:r>
            <a:endParaRPr lang="en-US" sz="2000">
              <a:solidFill>
                <a:srgbClr val="3B1602"/>
              </a:solidFill>
              <a:latin typeface="Century Gothic"/>
            </a:endParaRPr>
          </a:p>
          <a:p>
            <a:pPr algn="just">
              <a:lnSpc>
                <a:spcPct val="100000"/>
              </a:lnSpc>
            </a:pPr>
            <a:r>
              <a:rPr lang="en-US" sz="2000" b="1">
                <a:solidFill>
                  <a:srgbClr val="3B1602"/>
                </a:solidFill>
                <a:latin typeface="Century Gothic"/>
                <a:ea typeface="+mn-lt"/>
                <a:cs typeface="+mn-lt"/>
              </a:rPr>
              <a:t>Baseline (no tag):</a:t>
            </a:r>
            <a:r>
              <a:rPr lang="en-US" sz="2000">
                <a:solidFill>
                  <a:srgbClr val="3B1602"/>
                </a:solidFill>
                <a:latin typeface="Century Gothic"/>
                <a:ea typeface="+mn-lt"/>
                <a:cs typeface="+mn-lt"/>
              </a:rPr>
              <a:t> only the direct reflected path from TX to RX</a:t>
            </a:r>
          </a:p>
          <a:p>
            <a:pPr lvl="1" algn="just">
              <a:lnSpc>
                <a:spcPct val="100000"/>
              </a:lnSpc>
            </a:pPr>
            <a:r>
              <a:rPr lang="en-US" sz="2000">
                <a:solidFill>
                  <a:srgbClr val="3B1602"/>
                </a:solidFill>
                <a:latin typeface="Century Gothic"/>
              </a:rPr>
              <a:t>y = </a:t>
            </a:r>
            <a:r>
              <a:rPr lang="en-US" sz="2000" err="1">
                <a:solidFill>
                  <a:srgbClr val="3B1602"/>
                </a:solidFill>
                <a:latin typeface="Century Gothic"/>
              </a:rPr>
              <a:t>h</a:t>
            </a:r>
            <a:r>
              <a:rPr lang="en-US" sz="2000" baseline="-25000" err="1">
                <a:solidFill>
                  <a:srgbClr val="3B1602"/>
                </a:solidFill>
                <a:latin typeface="Century Gothic"/>
              </a:rPr>
              <a:t>d</a:t>
            </a:r>
            <a:r>
              <a:rPr lang="en-US" sz="2000" err="1">
                <a:solidFill>
                  <a:srgbClr val="3B1602"/>
                </a:solidFill>
                <a:latin typeface="Century Gothic"/>
              </a:rPr>
              <a:t>.x</a:t>
            </a:r>
            <a:r>
              <a:rPr lang="en-US" sz="2000">
                <a:solidFill>
                  <a:srgbClr val="3B1602"/>
                </a:solidFill>
                <a:latin typeface="Century Gothic"/>
              </a:rPr>
              <a:t>+ n</a:t>
            </a:r>
          </a:p>
          <a:p>
            <a:pPr algn="just">
              <a:lnSpc>
                <a:spcPct val="100000"/>
              </a:lnSpc>
            </a:pPr>
            <a:r>
              <a:rPr lang="en-US" sz="2000">
                <a:solidFill>
                  <a:srgbClr val="3B1602"/>
                </a:solidFill>
                <a:latin typeface="Century Gothic"/>
              </a:rPr>
              <a:t>Next the equation for our tag reflected path is: </a:t>
            </a:r>
          </a:p>
          <a:p>
            <a:pPr lvl="1" algn="just">
              <a:lnSpc>
                <a:spcPct val="100000"/>
              </a:lnSpc>
            </a:pPr>
            <a:r>
              <a:rPr lang="en-US" sz="2000">
                <a:solidFill>
                  <a:srgbClr val="3B1602"/>
                </a:solidFill>
                <a:latin typeface="Century Gothic"/>
              </a:rPr>
              <a:t>y</a:t>
            </a:r>
            <a:r>
              <a:rPr lang="en-US" sz="2000">
                <a:solidFill>
                  <a:srgbClr val="3B1602"/>
                </a:solidFill>
                <a:latin typeface="Century Gothic"/>
                <a:ea typeface="+mn-lt"/>
                <a:cs typeface="+mn-lt"/>
              </a:rPr>
              <a:t> = </a:t>
            </a:r>
            <a:r>
              <a:rPr lang="en-US" sz="2000" err="1">
                <a:solidFill>
                  <a:srgbClr val="3B1602"/>
                </a:solidFill>
                <a:latin typeface="Century Gothic"/>
                <a:ea typeface="+mn-lt"/>
                <a:cs typeface="+mn-lt"/>
              </a:rPr>
              <a:t>h</a:t>
            </a:r>
            <a:r>
              <a:rPr lang="en-US" sz="2000" baseline="-25000" err="1">
                <a:solidFill>
                  <a:srgbClr val="3B1602"/>
                </a:solidFill>
                <a:latin typeface="Century Gothic"/>
                <a:ea typeface="+mn-lt"/>
                <a:cs typeface="+mn-lt"/>
              </a:rPr>
              <a:t>d</a:t>
            </a:r>
            <a:r>
              <a:rPr lang="en-US" sz="2000" err="1">
                <a:solidFill>
                  <a:srgbClr val="3B1602"/>
                </a:solidFill>
                <a:latin typeface="Century Gothic"/>
                <a:ea typeface="+mn-lt"/>
                <a:cs typeface="+mn-lt"/>
              </a:rPr>
              <a:t>.x</a:t>
            </a:r>
            <a:r>
              <a:rPr lang="en-US" sz="2000">
                <a:solidFill>
                  <a:srgbClr val="3B1602"/>
                </a:solidFill>
                <a:latin typeface="Century Gothic"/>
                <a:ea typeface="+mn-lt"/>
                <a:cs typeface="+mn-lt"/>
              </a:rPr>
              <a:t> + b̂.</a:t>
            </a:r>
            <a:r>
              <a:rPr lang="en-US" sz="2000" err="1">
                <a:solidFill>
                  <a:srgbClr val="3B1602"/>
                </a:solidFill>
                <a:latin typeface="Century Gothic"/>
                <a:ea typeface="+mn-lt"/>
                <a:cs typeface="+mn-lt"/>
              </a:rPr>
              <a:t>h</a:t>
            </a:r>
            <a:r>
              <a:rPr lang="en-US" sz="2000" baseline="-25000" err="1">
                <a:solidFill>
                  <a:srgbClr val="3B1602"/>
                </a:solidFill>
                <a:latin typeface="Century Gothic"/>
                <a:ea typeface="+mn-lt"/>
                <a:cs typeface="+mn-lt"/>
              </a:rPr>
              <a:t>t</a:t>
            </a:r>
            <a:r>
              <a:rPr lang="en-US" sz="2000" err="1">
                <a:solidFill>
                  <a:srgbClr val="3B1602"/>
                </a:solidFill>
                <a:latin typeface="Century Gothic"/>
                <a:ea typeface="+mn-lt"/>
                <a:cs typeface="+mn-lt"/>
              </a:rPr>
              <a:t>.x+n</a:t>
            </a:r>
            <a:endParaRPr lang="en-US" sz="2000">
              <a:solidFill>
                <a:srgbClr val="3B1602"/>
              </a:solidFill>
              <a:latin typeface="Century Gothic"/>
            </a:endParaRPr>
          </a:p>
          <a:p>
            <a:pPr algn="just">
              <a:lnSpc>
                <a:spcPct val="100000"/>
              </a:lnSpc>
            </a:pPr>
            <a:r>
              <a:rPr lang="en-US" sz="2000">
                <a:solidFill>
                  <a:srgbClr val="3B1602"/>
                </a:solidFill>
                <a:latin typeface="Century Gothic"/>
              </a:rPr>
              <a:t>Multiply Gold Codes at the tags (alongside the Tag modulated data) and the RX to decode the tag (sensing) data.</a:t>
            </a:r>
          </a:p>
          <a:p>
            <a:pPr algn="just">
              <a:lnSpc>
                <a:spcPct val="100000"/>
              </a:lnSpc>
            </a:pPr>
            <a:r>
              <a:rPr lang="en-US" sz="2000">
                <a:solidFill>
                  <a:srgbClr val="3B1602"/>
                </a:solidFill>
                <a:latin typeface="Century Gothic"/>
                <a:ea typeface="+mn-lt"/>
                <a:cs typeface="+mn-lt"/>
              </a:rPr>
              <a:t>Gold codes are built by XOR-</a:t>
            </a:r>
            <a:r>
              <a:rPr lang="en-US" sz="2000" err="1">
                <a:solidFill>
                  <a:srgbClr val="3B1602"/>
                </a:solidFill>
                <a:latin typeface="Century Gothic"/>
                <a:ea typeface="+mn-lt"/>
                <a:cs typeface="+mn-lt"/>
              </a:rPr>
              <a:t>ing</a:t>
            </a:r>
            <a:r>
              <a:rPr lang="en-US" sz="2000">
                <a:solidFill>
                  <a:srgbClr val="3B1602"/>
                </a:solidFill>
                <a:latin typeface="Century Gothic"/>
                <a:ea typeface="+mn-lt"/>
                <a:cs typeface="+mn-lt"/>
              </a:rPr>
              <a:t> two </a:t>
            </a:r>
            <a:r>
              <a:rPr lang="en-US" sz="2000" i="1">
                <a:solidFill>
                  <a:srgbClr val="3B1602"/>
                </a:solidFill>
                <a:latin typeface="Century Gothic"/>
                <a:ea typeface="+mn-lt"/>
                <a:cs typeface="+mn-lt"/>
              </a:rPr>
              <a:t>m-bit</a:t>
            </a:r>
            <a:r>
              <a:rPr lang="en-US" sz="2000">
                <a:solidFill>
                  <a:srgbClr val="3B1602"/>
                </a:solidFill>
                <a:latin typeface="Century Gothic"/>
                <a:ea typeface="+mn-lt"/>
                <a:cs typeface="+mn-lt"/>
              </a:rPr>
              <a:t> LFSRs (linear-feedback shift registers).</a:t>
            </a:r>
            <a:endParaRPr lang="en-US" sz="2000">
              <a:solidFill>
                <a:srgbClr val="3B1602"/>
              </a:solidFill>
              <a:latin typeface="Century Gothic"/>
            </a:endParaRPr>
          </a:p>
          <a:p>
            <a:pPr lvl="1" algn="just">
              <a:lnSpc>
                <a:spcPct val="100000"/>
              </a:lnSpc>
            </a:pPr>
            <a:endParaRPr lang="en-US" sz="2000">
              <a:solidFill>
                <a:srgbClr val="3B1602"/>
              </a:solidFill>
              <a:latin typeface="Century Gothic"/>
            </a:endParaRPr>
          </a:p>
          <a:p>
            <a:pPr marL="457200" lvl="1" indent="0" algn="just">
              <a:lnSpc>
                <a:spcPct val="100000"/>
              </a:lnSpc>
              <a:buNone/>
            </a:pPr>
            <a:endParaRPr lang="en-US" sz="2000">
              <a:solidFill>
                <a:srgbClr val="3B1602"/>
              </a:solidFill>
              <a:latin typeface="Century Gothic"/>
            </a:endParaRPr>
          </a:p>
        </p:txBody>
      </p:sp>
      <p:sp>
        <p:nvSpPr>
          <p:cNvPr id="17" name="Rectangle 16">
            <a:extLst>
              <a:ext uri="{FF2B5EF4-FFF2-40B4-BE49-F238E27FC236}">
                <a16:creationId xmlns:a16="http://schemas.microsoft.com/office/drawing/2014/main" id="{8484D466-D33A-8D5D-F264-62123F6B7CDA}"/>
              </a:ext>
            </a:extLst>
          </p:cNvPr>
          <p:cNvSpPr/>
          <p:nvPr/>
        </p:nvSpPr>
        <p:spPr>
          <a:xfrm>
            <a:off x="10399096" y="1128944"/>
            <a:ext cx="1145248" cy="997179"/>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latin typeface="Century Gothic"/>
              </a:rPr>
              <a:t>Scatterer</a:t>
            </a:r>
          </a:p>
        </p:txBody>
      </p:sp>
      <p:cxnSp>
        <p:nvCxnSpPr>
          <p:cNvPr id="19" name="Straight Arrow Connector 18">
            <a:extLst>
              <a:ext uri="{FF2B5EF4-FFF2-40B4-BE49-F238E27FC236}">
                <a16:creationId xmlns:a16="http://schemas.microsoft.com/office/drawing/2014/main" id="{26FEFA38-3F45-96BC-6CC8-3BF6645AA8D8}"/>
              </a:ext>
            </a:extLst>
          </p:cNvPr>
          <p:cNvCxnSpPr/>
          <p:nvPr/>
        </p:nvCxnSpPr>
        <p:spPr>
          <a:xfrm>
            <a:off x="7187360" y="581882"/>
            <a:ext cx="3190855" cy="101269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70B37AE8-BE8A-A97E-07E9-2B5C9D0249B7}"/>
              </a:ext>
            </a:extLst>
          </p:cNvPr>
          <p:cNvCxnSpPr/>
          <p:nvPr/>
        </p:nvCxnSpPr>
        <p:spPr>
          <a:xfrm flipH="1" flipV="1">
            <a:off x="7330215" y="1057425"/>
            <a:ext cx="2917638" cy="623736"/>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06A9B798-AD00-5577-6562-5F1ECE4F0AD3}"/>
              </a:ext>
            </a:extLst>
          </p:cNvPr>
          <p:cNvSpPr txBox="1"/>
          <p:nvPr/>
        </p:nvSpPr>
        <p:spPr>
          <a:xfrm>
            <a:off x="6335359" y="2112017"/>
            <a:ext cx="5660703"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3B1602"/>
                </a:solidFill>
                <a:latin typeface="Century Gothic"/>
                <a:ea typeface="+mn-lt"/>
                <a:cs typeface="+mn-lt"/>
              </a:rPr>
              <a:t>Correct tag code ---&gt; strong autocorrelation peak; </a:t>
            </a:r>
            <a:br>
              <a:rPr lang="en-US">
                <a:solidFill>
                  <a:srgbClr val="3B1602"/>
                </a:solidFill>
                <a:latin typeface="Century Gothic"/>
                <a:ea typeface="+mn-lt"/>
                <a:cs typeface="+mn-lt"/>
              </a:rPr>
            </a:br>
            <a:r>
              <a:rPr lang="en-US">
                <a:solidFill>
                  <a:srgbClr val="3B1602"/>
                </a:solidFill>
                <a:latin typeface="Century Gothic"/>
                <a:ea typeface="+mn-lt"/>
                <a:cs typeface="+mn-lt"/>
              </a:rPr>
              <a:t>others ---→ suppressed</a:t>
            </a:r>
          </a:p>
          <a:p>
            <a:endParaRPr lang="en-US">
              <a:solidFill>
                <a:srgbClr val="3B1602"/>
              </a:solidFill>
              <a:latin typeface="Century Gothic"/>
            </a:endParaRPr>
          </a:p>
          <a:p>
            <a:r>
              <a:rPr lang="en-US">
                <a:solidFill>
                  <a:srgbClr val="3B1602"/>
                </a:solidFill>
                <a:latin typeface="Century Gothic"/>
              </a:rPr>
              <a:t>Capacity ≈ 2</a:t>
            </a:r>
            <a:r>
              <a:rPr lang="en-US" baseline="30000">
                <a:solidFill>
                  <a:srgbClr val="3B1602"/>
                </a:solidFill>
                <a:latin typeface="Century Gothic"/>
              </a:rPr>
              <a:t>m/2</a:t>
            </a:r>
            <a:r>
              <a:rPr lang="en-US">
                <a:solidFill>
                  <a:srgbClr val="3B1602"/>
                </a:solidFill>
                <a:latin typeface="Century Gothic"/>
              </a:rPr>
              <a:t> for an m-bit LFSR</a:t>
            </a:r>
          </a:p>
          <a:p>
            <a:endParaRPr lang="en-US">
              <a:solidFill>
                <a:srgbClr val="3B1602"/>
              </a:solidFill>
              <a:latin typeface="Century Gothic"/>
              <a:ea typeface="+mn-lt"/>
              <a:cs typeface="+mn-lt"/>
            </a:endParaRPr>
          </a:p>
          <a:p>
            <a:r>
              <a:rPr lang="en-US">
                <a:solidFill>
                  <a:srgbClr val="3B1602"/>
                </a:solidFill>
                <a:latin typeface="Century Gothic"/>
                <a:ea typeface="+mn-lt"/>
                <a:cs typeface="+mn-lt"/>
              </a:rPr>
              <a:t>Total number of Gold codes = 2</a:t>
            </a:r>
            <a:r>
              <a:rPr lang="en-US" baseline="30000">
                <a:solidFill>
                  <a:srgbClr val="3B1602"/>
                </a:solidFill>
                <a:latin typeface="Century Gothic"/>
                <a:ea typeface="+mn-lt"/>
                <a:cs typeface="+mn-lt"/>
              </a:rPr>
              <a:t>m</a:t>
            </a:r>
            <a:r>
              <a:rPr lang="en-US">
                <a:solidFill>
                  <a:srgbClr val="3B1602"/>
                </a:solidFill>
                <a:latin typeface="Century Gothic"/>
                <a:ea typeface="+mn-lt"/>
                <a:cs typeface="+mn-lt"/>
              </a:rPr>
              <a:t> + 1</a:t>
            </a:r>
            <a:endParaRPr lang="en-US">
              <a:solidFill>
                <a:srgbClr val="3B1602"/>
              </a:solidFill>
              <a:latin typeface="Century Gothic"/>
            </a:endParaRPr>
          </a:p>
          <a:p>
            <a:pPr marL="285750" indent="-285750">
              <a:buFont typeface="Arial"/>
              <a:buChar char="•"/>
            </a:pPr>
            <a:r>
              <a:rPr lang="en-US">
                <a:solidFill>
                  <a:srgbClr val="3B1602"/>
                </a:solidFill>
                <a:latin typeface="Century Gothic"/>
                <a:ea typeface="+mn-lt"/>
                <a:cs typeface="+mn-lt"/>
              </a:rPr>
              <a:t>Auto-correlation peak = 2</a:t>
            </a:r>
            <a:r>
              <a:rPr lang="en-US" baseline="30000">
                <a:solidFill>
                  <a:srgbClr val="3B1602"/>
                </a:solidFill>
                <a:latin typeface="Century Gothic"/>
                <a:ea typeface="+mn-lt"/>
                <a:cs typeface="+mn-lt"/>
              </a:rPr>
              <a:t>m</a:t>
            </a:r>
            <a:r>
              <a:rPr lang="en-US">
                <a:solidFill>
                  <a:srgbClr val="3B1602"/>
                </a:solidFill>
                <a:latin typeface="Century Gothic"/>
                <a:ea typeface="+mn-lt"/>
                <a:cs typeface="+mn-lt"/>
              </a:rPr>
              <a:t> − 1</a:t>
            </a:r>
            <a:endParaRPr lang="en-US">
              <a:solidFill>
                <a:srgbClr val="3B1602"/>
              </a:solidFill>
              <a:latin typeface="Century Gothic"/>
            </a:endParaRPr>
          </a:p>
          <a:p>
            <a:pPr marL="285750" indent="-285750">
              <a:buFont typeface="Arial"/>
              <a:buChar char="•"/>
            </a:pPr>
            <a:r>
              <a:rPr lang="en-US">
                <a:solidFill>
                  <a:srgbClr val="3B1602"/>
                </a:solidFill>
                <a:latin typeface="Century Gothic"/>
                <a:ea typeface="+mn-lt"/>
                <a:cs typeface="+mn-lt"/>
              </a:rPr>
              <a:t>Worst-case cross-correlation peak = 2</a:t>
            </a:r>
            <a:r>
              <a:rPr lang="en-US" baseline="30000">
                <a:solidFill>
                  <a:srgbClr val="3B1602"/>
                </a:solidFill>
                <a:latin typeface="Century Gothic"/>
                <a:ea typeface="+mn-lt"/>
                <a:cs typeface="+mn-lt"/>
              </a:rPr>
              <a:t>(m+2)/2</a:t>
            </a:r>
            <a:r>
              <a:rPr lang="en-US">
                <a:solidFill>
                  <a:srgbClr val="3B1602"/>
                </a:solidFill>
                <a:latin typeface="Century Gothic"/>
                <a:ea typeface="+mn-lt"/>
                <a:cs typeface="+mn-lt"/>
              </a:rPr>
              <a:t> + 1</a:t>
            </a:r>
            <a:endParaRPr lang="en-US">
              <a:solidFill>
                <a:srgbClr val="3B1602"/>
              </a:solidFill>
              <a:latin typeface="Century Gothic"/>
            </a:endParaRPr>
          </a:p>
          <a:p>
            <a:endParaRPr lang="en-US">
              <a:solidFill>
                <a:srgbClr val="3B1602"/>
              </a:solidFill>
              <a:latin typeface="Century Gothic"/>
              <a:ea typeface="+mn-lt"/>
              <a:cs typeface="+mn-lt"/>
            </a:endParaRPr>
          </a:p>
          <a:p>
            <a:r>
              <a:rPr lang="en-US">
                <a:solidFill>
                  <a:srgbClr val="3B1602"/>
                </a:solidFill>
                <a:latin typeface="Century Gothic"/>
                <a:ea typeface="+mn-lt"/>
                <a:cs typeface="+mn-lt"/>
              </a:rPr>
              <a:t>E.g.,  With </a:t>
            </a:r>
            <a:r>
              <a:rPr lang="en-US" b="1">
                <a:solidFill>
                  <a:srgbClr val="3B1602"/>
                </a:solidFill>
                <a:latin typeface="Century Gothic"/>
                <a:ea typeface="+mn-lt"/>
                <a:cs typeface="+mn-lt"/>
              </a:rPr>
              <a:t>m = 5 bit LFSRs</a:t>
            </a:r>
            <a:r>
              <a:rPr lang="en-US">
                <a:solidFill>
                  <a:srgbClr val="3B1602"/>
                </a:solidFill>
                <a:latin typeface="Century Gothic"/>
                <a:ea typeface="+mn-lt"/>
                <a:cs typeface="+mn-lt"/>
              </a:rPr>
              <a:t> → 31-bit Gold codes.</a:t>
            </a:r>
            <a:endParaRPr lang="en-US">
              <a:solidFill>
                <a:srgbClr val="3B1602"/>
              </a:solidFill>
              <a:latin typeface="Century Gothic"/>
            </a:endParaRPr>
          </a:p>
          <a:p>
            <a:r>
              <a:rPr lang="en-US">
                <a:solidFill>
                  <a:srgbClr val="3B1602"/>
                </a:solidFill>
                <a:latin typeface="Century Gothic"/>
                <a:ea typeface="+mn-lt"/>
                <a:cs typeface="+mn-lt"/>
              </a:rPr>
              <a:t>Capacity ≈ 2^(5/2) = 2^2.5</a:t>
            </a:r>
            <a:br>
              <a:rPr lang="en-US">
                <a:solidFill>
                  <a:srgbClr val="3B1602"/>
                </a:solidFill>
                <a:latin typeface="Century Gothic"/>
                <a:ea typeface="+mn-lt"/>
                <a:cs typeface="+mn-lt"/>
              </a:rPr>
            </a:br>
            <a:r>
              <a:rPr lang="en-US">
                <a:solidFill>
                  <a:srgbClr val="3B1602"/>
                </a:solidFill>
                <a:latin typeface="Century Gothic"/>
                <a:ea typeface="+mn-lt"/>
                <a:cs typeface="+mn-lt"/>
              </a:rPr>
              <a:t> ≈ 5.6 → effectively </a:t>
            </a:r>
            <a:r>
              <a:rPr lang="en-US" b="1">
                <a:solidFill>
                  <a:srgbClr val="3B1602"/>
                </a:solidFill>
                <a:latin typeface="Century Gothic"/>
                <a:ea typeface="+mn-lt"/>
                <a:cs typeface="+mn-lt"/>
              </a:rPr>
              <a:t>4–5 simultaneous tags.</a:t>
            </a:r>
            <a:endParaRPr lang="en-US">
              <a:solidFill>
                <a:srgbClr val="3B1602"/>
              </a:solidFill>
              <a:latin typeface="Century Gothic"/>
            </a:endParaRPr>
          </a:p>
          <a:p>
            <a:pPr>
              <a:buFont typeface="Arial"/>
            </a:pPr>
            <a:endParaRPr lang="en-US">
              <a:solidFill>
                <a:srgbClr val="3B1602"/>
              </a:solidFill>
              <a:latin typeface="Century Gothic"/>
            </a:endParaRPr>
          </a:p>
          <a:p>
            <a:endParaRPr lang="en-US">
              <a:solidFill>
                <a:srgbClr val="3B1602"/>
              </a:solidFill>
              <a:latin typeface="Century Gothic"/>
            </a:endParaRPr>
          </a:p>
          <a:p>
            <a:endParaRPr lang="en-US">
              <a:solidFill>
                <a:srgbClr val="3B1602"/>
              </a:solidFill>
              <a:latin typeface="Century Gothic"/>
            </a:endParaRPr>
          </a:p>
        </p:txBody>
      </p:sp>
      <p:sp>
        <p:nvSpPr>
          <p:cNvPr id="30" name="Rectangle 29">
            <a:extLst>
              <a:ext uri="{FF2B5EF4-FFF2-40B4-BE49-F238E27FC236}">
                <a16:creationId xmlns:a16="http://schemas.microsoft.com/office/drawing/2014/main" id="{774E8400-B787-7AEC-C1C4-4F1420BEA6B3}"/>
              </a:ext>
            </a:extLst>
          </p:cNvPr>
          <p:cNvSpPr/>
          <p:nvPr/>
        </p:nvSpPr>
        <p:spPr>
          <a:xfrm>
            <a:off x="6518103" y="219961"/>
            <a:ext cx="801668" cy="637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Century Gothic"/>
              </a:rPr>
              <a:t>Tx</a:t>
            </a:r>
          </a:p>
        </p:txBody>
      </p:sp>
      <p:sp>
        <p:nvSpPr>
          <p:cNvPr id="32" name="Rectangle 31">
            <a:extLst>
              <a:ext uri="{FF2B5EF4-FFF2-40B4-BE49-F238E27FC236}">
                <a16:creationId xmlns:a16="http://schemas.microsoft.com/office/drawing/2014/main" id="{A1F8459C-6E3E-3869-0CC6-88503B8A89A1}"/>
              </a:ext>
            </a:extLst>
          </p:cNvPr>
          <p:cNvSpPr/>
          <p:nvPr/>
        </p:nvSpPr>
        <p:spPr>
          <a:xfrm>
            <a:off x="6518102" y="853156"/>
            <a:ext cx="801668" cy="637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Century Gothic"/>
              </a:rPr>
              <a:t>Rx</a:t>
            </a:r>
          </a:p>
        </p:txBody>
      </p:sp>
      <p:sp>
        <p:nvSpPr>
          <p:cNvPr id="34" name="Rectangle 33">
            <a:extLst>
              <a:ext uri="{FF2B5EF4-FFF2-40B4-BE49-F238E27FC236}">
                <a16:creationId xmlns:a16="http://schemas.microsoft.com/office/drawing/2014/main" id="{CF2E1757-29AB-62E2-A405-B7BAAA5188DB}"/>
              </a:ext>
            </a:extLst>
          </p:cNvPr>
          <p:cNvSpPr/>
          <p:nvPr/>
        </p:nvSpPr>
        <p:spPr>
          <a:xfrm>
            <a:off x="10743065" y="290503"/>
            <a:ext cx="644427" cy="7065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Century Gothic"/>
              </a:rPr>
              <a:t>Tag</a:t>
            </a:r>
          </a:p>
        </p:txBody>
      </p:sp>
      <p:cxnSp>
        <p:nvCxnSpPr>
          <p:cNvPr id="37" name="Straight Arrow Connector 36">
            <a:extLst>
              <a:ext uri="{FF2B5EF4-FFF2-40B4-BE49-F238E27FC236}">
                <a16:creationId xmlns:a16="http://schemas.microsoft.com/office/drawing/2014/main" id="{7445A3FA-B8CB-5715-1C14-2E0022A360F3}"/>
              </a:ext>
            </a:extLst>
          </p:cNvPr>
          <p:cNvCxnSpPr/>
          <p:nvPr/>
        </p:nvCxnSpPr>
        <p:spPr>
          <a:xfrm>
            <a:off x="7346947" y="553298"/>
            <a:ext cx="3386666" cy="461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A37E3BCC-9DCC-D631-1E36-12DE585E6158}"/>
              </a:ext>
            </a:extLst>
          </p:cNvPr>
          <p:cNvCxnSpPr/>
          <p:nvPr/>
        </p:nvCxnSpPr>
        <p:spPr>
          <a:xfrm flipH="1">
            <a:off x="7377735" y="868874"/>
            <a:ext cx="3340485" cy="1077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Slide Number Placeholder 26">
            <a:extLst>
              <a:ext uri="{FF2B5EF4-FFF2-40B4-BE49-F238E27FC236}">
                <a16:creationId xmlns:a16="http://schemas.microsoft.com/office/drawing/2014/main" id="{73B41512-9E9D-DA52-77FC-91EB6D5A181D}"/>
              </a:ext>
            </a:extLst>
          </p:cNvPr>
          <p:cNvSpPr>
            <a:spLocks noGrp="1"/>
          </p:cNvSpPr>
          <p:nvPr>
            <p:ph type="sldNum" sz="quarter" idx="12"/>
          </p:nvPr>
        </p:nvSpPr>
        <p:spPr/>
        <p:txBody>
          <a:bodyPr/>
          <a:lstStyle/>
          <a:p>
            <a:fld id="{330EA680-D336-4FF7-8B7A-9848BB0A1C32}" type="slidenum">
              <a:rPr lang="en-US" dirty="0" smtClean="0">
                <a:solidFill>
                  <a:srgbClr val="0070C0"/>
                </a:solidFill>
                <a:latin typeface="Century Gothic"/>
              </a:rPr>
              <a:t>8</a:t>
            </a:fld>
            <a:endParaRPr lang="en-US">
              <a:solidFill>
                <a:srgbClr val="0070C0"/>
              </a:solidFill>
              <a:latin typeface="Century Gothic"/>
            </a:endParaRPr>
          </a:p>
        </p:txBody>
      </p:sp>
      <p:sp>
        <p:nvSpPr>
          <p:cNvPr id="25" name="Footer Placeholder 24">
            <a:extLst>
              <a:ext uri="{FF2B5EF4-FFF2-40B4-BE49-F238E27FC236}">
                <a16:creationId xmlns:a16="http://schemas.microsoft.com/office/drawing/2014/main" id="{1EADB482-5306-9943-BE25-CE279CD5D6DB}"/>
              </a:ext>
            </a:extLst>
          </p:cNvPr>
          <p:cNvSpPr>
            <a:spLocks noGrp="1"/>
          </p:cNvSpPr>
          <p:nvPr>
            <p:ph type="ftr" sz="quarter" idx="11"/>
          </p:nvPr>
        </p:nvSpPr>
        <p:spPr/>
        <p:txBody>
          <a:bodyPr/>
          <a:lstStyle/>
          <a:p>
            <a:r>
              <a:rPr lang="en-US" err="1">
                <a:solidFill>
                  <a:srgbClr val="0070C0"/>
                </a:solidFill>
                <a:latin typeface="Century Gothic"/>
              </a:rPr>
              <a:t>WaYS</a:t>
            </a:r>
            <a:r>
              <a:rPr lang="en-US">
                <a:solidFill>
                  <a:srgbClr val="0070C0"/>
                </a:solidFill>
                <a:latin typeface="Century Gothic"/>
              </a:rPr>
              <a:t> Laboratories | Rensselaer Polytechnic Institute (1824)</a:t>
            </a:r>
          </a:p>
        </p:txBody>
      </p:sp>
      <p:cxnSp>
        <p:nvCxnSpPr>
          <p:cNvPr id="3" name="Straight Arrow Connector 2">
            <a:extLst>
              <a:ext uri="{FF2B5EF4-FFF2-40B4-BE49-F238E27FC236}">
                <a16:creationId xmlns:a16="http://schemas.microsoft.com/office/drawing/2014/main" id="{BD21253C-B902-8DBE-4C77-C2A643DB2FB2}"/>
              </a:ext>
            </a:extLst>
          </p:cNvPr>
          <p:cNvCxnSpPr/>
          <p:nvPr/>
        </p:nvCxnSpPr>
        <p:spPr>
          <a:xfrm>
            <a:off x="6150427" y="2109106"/>
            <a:ext cx="5444" cy="3752850"/>
          </a:xfrm>
          <a:prstGeom prst="straightConnector1">
            <a:avLst/>
          </a:prstGeom>
          <a:ln>
            <a:solidFill>
              <a:srgbClr val="FFC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8847374"/>
      </p:ext>
    </p:extLst>
  </p:cSld>
  <p:clrMapOvr>
    <a:masterClrMapping/>
  </p:clrMapOvr>
  <mc:AlternateContent xmlns:mc="http://schemas.openxmlformats.org/markup-compatibility/2006">
    <mc:Choice xmlns:p14="http://schemas.microsoft.com/office/powerpoint/2010/main" Requires="p14">
      <p:transition spd="slow" p14:dur="2000">
        <p:wheel spokes="1"/>
      </p:transition>
    </mc:Choice>
    <mc:Fallback>
      <p:transition spd="slow">
        <p:wheel spokes="1"/>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3B24A-56E0-27DB-1226-43F182DC1E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D52392-37F8-6ECA-A3A2-2CC5916436BA}"/>
              </a:ext>
            </a:extLst>
          </p:cNvPr>
          <p:cNvSpPr>
            <a:spLocks noGrp="1"/>
          </p:cNvSpPr>
          <p:nvPr>
            <p:ph type="title"/>
          </p:nvPr>
        </p:nvSpPr>
        <p:spPr>
          <a:xfrm>
            <a:off x="574288" y="388349"/>
            <a:ext cx="10515600" cy="1325563"/>
          </a:xfrm>
        </p:spPr>
        <p:txBody>
          <a:bodyPr/>
          <a:lstStyle/>
          <a:p>
            <a:r>
              <a:rPr lang="en-US">
                <a:solidFill>
                  <a:srgbClr val="0070C0"/>
                </a:solidFill>
                <a:latin typeface="Century Gothic"/>
              </a:rPr>
              <a:t>OFDM SIMULATION </a:t>
            </a:r>
          </a:p>
        </p:txBody>
      </p:sp>
      <p:sp>
        <p:nvSpPr>
          <p:cNvPr id="3" name="Content Placeholder 2">
            <a:extLst>
              <a:ext uri="{FF2B5EF4-FFF2-40B4-BE49-F238E27FC236}">
                <a16:creationId xmlns:a16="http://schemas.microsoft.com/office/drawing/2014/main" id="{DF4CDA6E-A25E-7740-6A03-08905DF30B12}"/>
              </a:ext>
            </a:extLst>
          </p:cNvPr>
          <p:cNvSpPr>
            <a:spLocks noGrp="1"/>
          </p:cNvSpPr>
          <p:nvPr>
            <p:ph idx="1"/>
          </p:nvPr>
        </p:nvSpPr>
        <p:spPr>
          <a:xfrm>
            <a:off x="8602531" y="2268997"/>
            <a:ext cx="2968711" cy="3789207"/>
          </a:xfrm>
        </p:spPr>
        <p:txBody>
          <a:bodyPr vert="horz" lIns="91440" tIns="45720" rIns="91440" bIns="45720" rtlCol="0" anchor="t">
            <a:noAutofit/>
          </a:bodyPr>
          <a:lstStyle/>
          <a:p>
            <a:pPr algn="just">
              <a:lnSpc>
                <a:spcPct val="100000"/>
              </a:lnSpc>
            </a:pPr>
            <a:r>
              <a:rPr lang="en-US" sz="2400">
                <a:solidFill>
                  <a:srgbClr val="3B1602"/>
                </a:solidFill>
                <a:latin typeface="Century Gothic"/>
              </a:rPr>
              <a:t>Showing power with just direct path, direct path + tag, and then only tag</a:t>
            </a:r>
            <a:endParaRPr lang="en-US" sz="2400">
              <a:latin typeface="Century Gothic"/>
            </a:endParaRPr>
          </a:p>
          <a:p>
            <a:pPr algn="just">
              <a:lnSpc>
                <a:spcPct val="100000"/>
              </a:lnSpc>
            </a:pPr>
            <a:r>
              <a:rPr lang="en-US" sz="2400">
                <a:solidFill>
                  <a:srgbClr val="3B1602"/>
                </a:solidFill>
                <a:latin typeface="Century Gothic"/>
              </a:rPr>
              <a:t>Here, we see an increase in 5.57 dB with the addition of the tag</a:t>
            </a:r>
          </a:p>
          <a:p>
            <a:pPr algn="just">
              <a:lnSpc>
                <a:spcPct val="100000"/>
              </a:lnSpc>
            </a:pPr>
            <a:endParaRPr lang="en-US" sz="2400">
              <a:solidFill>
                <a:srgbClr val="3B1602"/>
              </a:solidFill>
              <a:latin typeface="Century Gothic"/>
            </a:endParaRPr>
          </a:p>
          <a:p>
            <a:pPr algn="just">
              <a:lnSpc>
                <a:spcPct val="100000"/>
              </a:lnSpc>
            </a:pPr>
            <a:endParaRPr lang="en-US" sz="2400">
              <a:solidFill>
                <a:srgbClr val="3B1602"/>
              </a:solidFill>
              <a:latin typeface="Century Gothic"/>
            </a:endParaRPr>
          </a:p>
          <a:p>
            <a:pPr algn="just">
              <a:lnSpc>
                <a:spcPct val="100000"/>
              </a:lnSpc>
            </a:pPr>
            <a:endParaRPr lang="en-US" sz="2400">
              <a:solidFill>
                <a:srgbClr val="3B1602"/>
              </a:solidFill>
              <a:latin typeface="Century Gothic"/>
            </a:endParaRPr>
          </a:p>
        </p:txBody>
      </p:sp>
      <p:pic>
        <p:nvPicPr>
          <p:cNvPr id="4" name="Picture 3">
            <a:extLst>
              <a:ext uri="{FF2B5EF4-FFF2-40B4-BE49-F238E27FC236}">
                <a16:creationId xmlns:a16="http://schemas.microsoft.com/office/drawing/2014/main" id="{012BDDDA-FA63-9C12-12AD-41F29ECDCB7F}"/>
              </a:ext>
            </a:extLst>
          </p:cNvPr>
          <p:cNvPicPr>
            <a:picLocks noChangeAspect="1"/>
          </p:cNvPicPr>
          <p:nvPr/>
        </p:nvPicPr>
        <p:blipFill>
          <a:blip r:embed="rId3"/>
          <a:srcRect r="235" b="340"/>
          <a:stretch>
            <a:fillRect/>
          </a:stretch>
        </p:blipFill>
        <p:spPr>
          <a:xfrm>
            <a:off x="695686" y="1418967"/>
            <a:ext cx="7759989" cy="4933871"/>
          </a:xfrm>
          <a:prstGeom prst="rect">
            <a:avLst/>
          </a:prstGeom>
        </p:spPr>
      </p:pic>
      <p:sp>
        <p:nvSpPr>
          <p:cNvPr id="6" name="Slide Number Placeholder 5">
            <a:extLst>
              <a:ext uri="{FF2B5EF4-FFF2-40B4-BE49-F238E27FC236}">
                <a16:creationId xmlns:a16="http://schemas.microsoft.com/office/drawing/2014/main" id="{91F1D827-5520-80CA-B49D-52087C800110}"/>
              </a:ext>
            </a:extLst>
          </p:cNvPr>
          <p:cNvSpPr>
            <a:spLocks noGrp="1"/>
          </p:cNvSpPr>
          <p:nvPr>
            <p:ph type="sldNum" sz="quarter" idx="12"/>
          </p:nvPr>
        </p:nvSpPr>
        <p:spPr/>
        <p:txBody>
          <a:bodyPr/>
          <a:lstStyle/>
          <a:p>
            <a:fld id="{330EA680-D336-4FF7-8B7A-9848BB0A1C32}" type="slidenum">
              <a:rPr lang="en-US" dirty="0" smtClean="0">
                <a:solidFill>
                  <a:srgbClr val="0070C0"/>
                </a:solidFill>
                <a:latin typeface="Century Gothic"/>
              </a:rPr>
              <a:t>9</a:t>
            </a:fld>
            <a:endParaRPr lang="en-US">
              <a:solidFill>
                <a:srgbClr val="0070C0"/>
              </a:solidFill>
              <a:latin typeface="Century Gothic"/>
            </a:endParaRPr>
          </a:p>
        </p:txBody>
      </p:sp>
      <p:sp>
        <p:nvSpPr>
          <p:cNvPr id="5" name="Footer Placeholder 4">
            <a:extLst>
              <a:ext uri="{FF2B5EF4-FFF2-40B4-BE49-F238E27FC236}">
                <a16:creationId xmlns:a16="http://schemas.microsoft.com/office/drawing/2014/main" id="{4CCC5B0F-AF06-912B-CA2B-0B5853EBC696}"/>
              </a:ext>
            </a:extLst>
          </p:cNvPr>
          <p:cNvSpPr>
            <a:spLocks noGrp="1"/>
          </p:cNvSpPr>
          <p:nvPr>
            <p:ph type="ftr" sz="quarter" idx="11"/>
          </p:nvPr>
        </p:nvSpPr>
        <p:spPr/>
        <p:txBody>
          <a:bodyPr/>
          <a:lstStyle/>
          <a:p>
            <a:r>
              <a:rPr lang="en-US" err="1">
                <a:solidFill>
                  <a:srgbClr val="0070C0"/>
                </a:solidFill>
                <a:latin typeface="Century Gothic"/>
              </a:rPr>
              <a:t>WaYS</a:t>
            </a:r>
            <a:r>
              <a:rPr lang="en-US">
                <a:solidFill>
                  <a:srgbClr val="0070C0"/>
                </a:solidFill>
                <a:latin typeface="Century Gothic"/>
              </a:rPr>
              <a:t> Laboratories | Rensselaer Polytechnic Institute (1824)</a:t>
            </a:r>
          </a:p>
        </p:txBody>
      </p:sp>
      <p:sp>
        <p:nvSpPr>
          <p:cNvPr id="7" name="Thought Bubble: Cloud 6">
            <a:extLst>
              <a:ext uri="{FF2B5EF4-FFF2-40B4-BE49-F238E27FC236}">
                <a16:creationId xmlns:a16="http://schemas.microsoft.com/office/drawing/2014/main" id="{262DED06-0711-A05D-4C07-4DD19507C469}"/>
              </a:ext>
            </a:extLst>
          </p:cNvPr>
          <p:cNvSpPr/>
          <p:nvPr/>
        </p:nvSpPr>
        <p:spPr>
          <a:xfrm>
            <a:off x="8339071" y="206058"/>
            <a:ext cx="3653663" cy="1510560"/>
          </a:xfrm>
          <a:prstGeom prst="cloudCallou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3B1602"/>
                </a:solidFill>
                <a:latin typeface="Century Gothic"/>
                <a:ea typeface="+mn-lt"/>
                <a:cs typeface="+mn-lt"/>
              </a:rPr>
              <a:t>tag makes clutter pop out</a:t>
            </a:r>
            <a:endParaRPr lang="en-US" sz="2400">
              <a:solidFill>
                <a:srgbClr val="3B1602"/>
              </a:solidFill>
              <a:latin typeface="Century Gothic"/>
            </a:endParaRPr>
          </a:p>
        </p:txBody>
      </p:sp>
    </p:spTree>
    <p:extLst>
      <p:ext uri="{BB962C8B-B14F-4D97-AF65-F5344CB8AC3E}">
        <p14:creationId xmlns:p14="http://schemas.microsoft.com/office/powerpoint/2010/main" val="3825092106"/>
      </p:ext>
    </p:extLst>
  </p:cSld>
  <p:clrMapOvr>
    <a:masterClrMapping/>
  </p:clrMapOvr>
  <mc:AlternateContent xmlns:mc="http://schemas.openxmlformats.org/markup-compatibility/2006">
    <mc:Choice xmlns:p14="http://schemas.microsoft.com/office/powerpoint/2010/main" Requires="p14">
      <p:transition spd="slow" p14:dur="2000">
        <p:wheel spokes="1"/>
      </p:transition>
    </mc:Choice>
    <mc:Fallback>
      <p:transition spd="slow">
        <p:wheel spokes="1"/>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15</Slides>
  <Notes>13</Notes>
  <HiddenSlides>1</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SenseComm: mmWave Tags for 5G-based Sensing</vt:lpstr>
      <vt:lpstr>TABLE OF CONTENTS</vt:lpstr>
      <vt:lpstr>WHY do we want a mmWave Tag?</vt:lpstr>
      <vt:lpstr>FROM R-FIDUCIAL → SENSECOMM</vt:lpstr>
      <vt:lpstr>HYPOTHESIS</vt:lpstr>
      <vt:lpstr>EM SIMULATION RESULTS</vt:lpstr>
      <vt:lpstr>EM SIMULATION RESULTS  (CONTD.)</vt:lpstr>
      <vt:lpstr>METHODOLOGY </vt:lpstr>
      <vt:lpstr>OFDM SIMULATION </vt:lpstr>
      <vt:lpstr>WHY GOLD CODE?</vt:lpstr>
      <vt:lpstr>HARDWARE</vt:lpstr>
      <vt:lpstr>REFERENCES</vt:lpstr>
      <vt:lpstr>THANK YOU!  Ongoing work with Curtis (RPI), and Nagarjun Bhat (UCSD).</vt:lpstr>
      <vt:lpstr>DEMONSTRATION</vt:lpstr>
      <vt:lpstr>How does Van-Atta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1</cp:revision>
  <dcterms:created xsi:type="dcterms:W3CDTF">2025-12-01T23:24:44Z</dcterms:created>
  <dcterms:modified xsi:type="dcterms:W3CDTF">2025-12-15T15:35:32Z</dcterms:modified>
</cp:coreProperties>
</file>